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2"/>
  </p:notesMasterIdLst>
  <p:sldIdLst>
    <p:sldId id="256" r:id="rId2"/>
    <p:sldId id="257" r:id="rId3"/>
    <p:sldId id="259" r:id="rId4"/>
    <p:sldId id="284" r:id="rId5"/>
    <p:sldId id="261" r:id="rId6"/>
    <p:sldId id="273" r:id="rId7"/>
    <p:sldId id="290" r:id="rId8"/>
    <p:sldId id="291" r:id="rId9"/>
    <p:sldId id="262" r:id="rId10"/>
    <p:sldId id="286" r:id="rId11"/>
    <p:sldId id="298" r:id="rId12"/>
    <p:sldId id="299" r:id="rId13"/>
    <p:sldId id="263" r:id="rId14"/>
    <p:sldId id="297" r:id="rId15"/>
    <p:sldId id="264" r:id="rId16"/>
    <p:sldId id="275" r:id="rId17"/>
    <p:sldId id="296" r:id="rId18"/>
    <p:sldId id="289" r:id="rId19"/>
    <p:sldId id="274" r:id="rId20"/>
    <p:sldId id="272" r:id="rId21"/>
    <p:sldId id="276" r:id="rId22"/>
    <p:sldId id="277" r:id="rId23"/>
    <p:sldId id="278" r:id="rId24"/>
    <p:sldId id="265" r:id="rId25"/>
    <p:sldId id="279" r:id="rId26"/>
    <p:sldId id="280" r:id="rId27"/>
    <p:sldId id="282" r:id="rId28"/>
    <p:sldId id="266" r:id="rId29"/>
    <p:sldId id="283" r:id="rId30"/>
    <p:sldId id="287" r:id="rId31"/>
    <p:sldId id="267" r:id="rId32"/>
    <p:sldId id="281" r:id="rId33"/>
    <p:sldId id="271" r:id="rId34"/>
    <p:sldId id="295" r:id="rId35"/>
    <p:sldId id="288" r:id="rId36"/>
    <p:sldId id="292" r:id="rId37"/>
    <p:sldId id="293" r:id="rId38"/>
    <p:sldId id="268" r:id="rId39"/>
    <p:sldId id="300" r:id="rId40"/>
    <p:sldId id="294"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E43D61-2C81-43E6-8A53-87C9C0E52323}" v="87" dt="2023-10-03T02:30:36.9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56" autoAdjust="0"/>
    <p:restoredTop sz="94660"/>
  </p:normalViewPr>
  <p:slideViewPr>
    <p:cSldViewPr snapToGrid="0">
      <p:cViewPr>
        <p:scale>
          <a:sx n="78" d="100"/>
          <a:sy n="78" d="100"/>
        </p:scale>
        <p:origin x="97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48"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ipose KV" userId="897c1b2795af5400" providerId="LiveId" clId="{B2E43D61-2C81-43E6-8A53-87C9C0E52323}"/>
    <pc:docChg chg="undo custSel addSld delSld modSld sldOrd">
      <pc:chgData name="Philipose KV" userId="897c1b2795af5400" providerId="LiveId" clId="{B2E43D61-2C81-43E6-8A53-87C9C0E52323}" dt="2023-10-03T09:43:42.237" v="17749" actId="20577"/>
      <pc:docMkLst>
        <pc:docMk/>
      </pc:docMkLst>
      <pc:sldChg chg="addSp delSp modSp new mod">
        <pc:chgData name="Philipose KV" userId="897c1b2795af5400" providerId="LiveId" clId="{B2E43D61-2C81-43E6-8A53-87C9C0E52323}" dt="2023-10-02T19:23:24.126" v="13607" actId="478"/>
        <pc:sldMkLst>
          <pc:docMk/>
          <pc:sldMk cId="3598617728" sldId="256"/>
        </pc:sldMkLst>
        <pc:spChg chg="mod">
          <ac:chgData name="Philipose KV" userId="897c1b2795af5400" providerId="LiveId" clId="{B2E43D61-2C81-43E6-8A53-87C9C0E52323}" dt="2023-10-02T17:22:16.185" v="8112"/>
          <ac:spMkLst>
            <pc:docMk/>
            <pc:sldMk cId="3598617728" sldId="256"/>
            <ac:spMk id="2" creationId="{46998A56-5121-8B96-F966-967D91901169}"/>
          </ac:spMkLst>
        </pc:spChg>
        <pc:spChg chg="del mod">
          <ac:chgData name="Philipose KV" userId="897c1b2795af5400" providerId="LiveId" clId="{B2E43D61-2C81-43E6-8A53-87C9C0E52323}" dt="2023-10-02T19:23:24.126" v="13607" actId="478"/>
          <ac:spMkLst>
            <pc:docMk/>
            <pc:sldMk cId="3598617728" sldId="256"/>
            <ac:spMk id="3" creationId="{E9FBFEB9-17AC-C3B4-6791-56F5EC89EF14}"/>
          </ac:spMkLst>
        </pc:spChg>
        <pc:spChg chg="add mod">
          <ac:chgData name="Philipose KV" userId="897c1b2795af5400" providerId="LiveId" clId="{B2E43D61-2C81-43E6-8A53-87C9C0E52323}" dt="2023-10-02T19:23:24.126" v="13607" actId="478"/>
          <ac:spMkLst>
            <pc:docMk/>
            <pc:sldMk cId="3598617728" sldId="256"/>
            <ac:spMk id="5" creationId="{54B0DC8E-CFB4-3C49-AA66-BC55B5888793}"/>
          </ac:spMkLst>
        </pc:spChg>
      </pc:sldChg>
      <pc:sldChg chg="modSp new mod">
        <pc:chgData name="Philipose KV" userId="897c1b2795af5400" providerId="LiveId" clId="{B2E43D61-2C81-43E6-8A53-87C9C0E52323}" dt="2023-10-02T19:25:04.197" v="13720" actId="14100"/>
        <pc:sldMkLst>
          <pc:docMk/>
          <pc:sldMk cId="2412476666" sldId="257"/>
        </pc:sldMkLst>
        <pc:spChg chg="mod">
          <ac:chgData name="Philipose KV" userId="897c1b2795af5400" providerId="LiveId" clId="{B2E43D61-2C81-43E6-8A53-87C9C0E52323}" dt="2023-10-02T17:22:16.185" v="8112"/>
          <ac:spMkLst>
            <pc:docMk/>
            <pc:sldMk cId="2412476666" sldId="257"/>
            <ac:spMk id="2" creationId="{CB7AC865-237C-ADDD-62E7-B4CD1E0598A8}"/>
          </ac:spMkLst>
        </pc:spChg>
        <pc:spChg chg="mod">
          <ac:chgData name="Philipose KV" userId="897c1b2795af5400" providerId="LiveId" clId="{B2E43D61-2C81-43E6-8A53-87C9C0E52323}" dt="2023-10-02T19:25:04.197" v="13720" actId="14100"/>
          <ac:spMkLst>
            <pc:docMk/>
            <pc:sldMk cId="2412476666" sldId="257"/>
            <ac:spMk id="3" creationId="{D96298D9-9FE1-945E-3CD8-A4803465EAA8}"/>
          </ac:spMkLst>
        </pc:spChg>
      </pc:sldChg>
      <pc:sldChg chg="modSp new del mod">
        <pc:chgData name="Philipose KV" userId="897c1b2795af5400" providerId="LiveId" clId="{B2E43D61-2C81-43E6-8A53-87C9C0E52323}" dt="2023-10-03T02:27:01.500" v="13721" actId="2696"/>
        <pc:sldMkLst>
          <pc:docMk/>
          <pc:sldMk cId="429046069" sldId="258"/>
        </pc:sldMkLst>
        <pc:spChg chg="mod">
          <ac:chgData name="Philipose KV" userId="897c1b2795af5400" providerId="LiveId" clId="{B2E43D61-2C81-43E6-8A53-87C9C0E52323}" dt="2023-10-02T17:22:16.185" v="8112"/>
          <ac:spMkLst>
            <pc:docMk/>
            <pc:sldMk cId="429046069" sldId="258"/>
            <ac:spMk id="2" creationId="{47583331-75EB-E71E-2449-8146B8D8CA5A}"/>
          </ac:spMkLst>
        </pc:spChg>
        <pc:spChg chg="mod">
          <ac:chgData name="Philipose KV" userId="897c1b2795af5400" providerId="LiveId" clId="{B2E43D61-2C81-43E6-8A53-87C9C0E52323}" dt="2023-10-02T17:22:16.185" v="8112"/>
          <ac:spMkLst>
            <pc:docMk/>
            <pc:sldMk cId="429046069" sldId="258"/>
            <ac:spMk id="3" creationId="{B726835D-9F3A-894D-1157-24E789B9F614}"/>
          </ac:spMkLst>
        </pc:spChg>
      </pc:sldChg>
      <pc:sldChg chg="modSp new mod">
        <pc:chgData name="Philipose KV" userId="897c1b2795af5400" providerId="LiveId" clId="{B2E43D61-2C81-43E6-8A53-87C9C0E52323}" dt="2023-10-03T02:27:43.194" v="13732" actId="20577"/>
        <pc:sldMkLst>
          <pc:docMk/>
          <pc:sldMk cId="2729885643" sldId="259"/>
        </pc:sldMkLst>
        <pc:spChg chg="mod">
          <ac:chgData name="Philipose KV" userId="897c1b2795af5400" providerId="LiveId" clId="{B2E43D61-2C81-43E6-8A53-87C9C0E52323}" dt="2023-10-02T17:22:16.185" v="8112"/>
          <ac:spMkLst>
            <pc:docMk/>
            <pc:sldMk cId="2729885643" sldId="259"/>
            <ac:spMk id="2" creationId="{F0153579-D0F3-A11A-5F1C-701D8621F53D}"/>
          </ac:spMkLst>
        </pc:spChg>
        <pc:spChg chg="mod">
          <ac:chgData name="Philipose KV" userId="897c1b2795af5400" providerId="LiveId" clId="{B2E43D61-2C81-43E6-8A53-87C9C0E52323}" dt="2023-10-03T02:27:43.194" v="13732" actId="20577"/>
          <ac:spMkLst>
            <pc:docMk/>
            <pc:sldMk cId="2729885643" sldId="259"/>
            <ac:spMk id="3" creationId="{2020215E-AC23-5E35-026E-1F45ED2ADA52}"/>
          </ac:spMkLst>
        </pc:spChg>
      </pc:sldChg>
      <pc:sldChg chg="addSp delSp modSp new del mod">
        <pc:chgData name="Philipose KV" userId="897c1b2795af5400" providerId="LiveId" clId="{B2E43D61-2C81-43E6-8A53-87C9C0E52323}" dt="2023-10-02T17:28:22.654" v="8314" actId="2696"/>
        <pc:sldMkLst>
          <pc:docMk/>
          <pc:sldMk cId="2954860295" sldId="260"/>
        </pc:sldMkLst>
        <pc:spChg chg="mod">
          <ac:chgData name="Philipose KV" userId="897c1b2795af5400" providerId="LiveId" clId="{B2E43D61-2C81-43E6-8A53-87C9C0E52323}" dt="2023-10-02T14:12:38.310" v="2476" actId="20577"/>
          <ac:spMkLst>
            <pc:docMk/>
            <pc:sldMk cId="2954860295" sldId="260"/>
            <ac:spMk id="2" creationId="{36D0A281-DC81-64F0-EB1C-0E7B20706558}"/>
          </ac:spMkLst>
        </pc:spChg>
        <pc:spChg chg="del">
          <ac:chgData name="Philipose KV" userId="897c1b2795af5400" providerId="LiveId" clId="{B2E43D61-2C81-43E6-8A53-87C9C0E52323}" dt="2023-10-02T13:42:47.547" v="1264"/>
          <ac:spMkLst>
            <pc:docMk/>
            <pc:sldMk cId="2954860295" sldId="260"/>
            <ac:spMk id="3" creationId="{F752E6A6-405D-D423-7330-F204F51600BE}"/>
          </ac:spMkLst>
        </pc:spChg>
        <pc:spChg chg="add del">
          <ac:chgData name="Philipose KV" userId="897c1b2795af5400" providerId="LiveId" clId="{B2E43D61-2C81-43E6-8A53-87C9C0E52323}" dt="2023-10-02T13:44:46.243" v="1472" actId="21"/>
          <ac:spMkLst>
            <pc:docMk/>
            <pc:sldMk cId="2954860295" sldId="260"/>
            <ac:spMk id="4" creationId="{877871CD-9DB2-92DC-E81A-E87299B0C7CC}"/>
          </ac:spMkLst>
        </pc:spChg>
        <pc:spChg chg="add del mod">
          <ac:chgData name="Philipose KV" userId="897c1b2795af5400" providerId="LiveId" clId="{B2E43D61-2C81-43E6-8A53-87C9C0E52323}" dt="2023-10-02T13:44:53.662" v="1473" actId="21"/>
          <ac:spMkLst>
            <pc:docMk/>
            <pc:sldMk cId="2954860295" sldId="260"/>
            <ac:spMk id="5" creationId="{B3F8EEA7-7095-E740-5745-03CED82C2B9C}"/>
          </ac:spMkLst>
        </pc:spChg>
        <pc:spChg chg="add mod">
          <ac:chgData name="Philipose KV" userId="897c1b2795af5400" providerId="LiveId" clId="{B2E43D61-2C81-43E6-8A53-87C9C0E52323}" dt="2023-10-02T13:45:43.950" v="1791" actId="1037"/>
          <ac:spMkLst>
            <pc:docMk/>
            <pc:sldMk cId="2954860295" sldId="260"/>
            <ac:spMk id="6" creationId="{CA4AA658-AB2E-41E7-EAF4-165DBED645D6}"/>
          </ac:spMkLst>
        </pc:spChg>
        <pc:spChg chg="add del mod">
          <ac:chgData name="Philipose KV" userId="897c1b2795af5400" providerId="LiveId" clId="{B2E43D61-2C81-43E6-8A53-87C9C0E52323}" dt="2023-10-02T13:44:42.737" v="1471" actId="21"/>
          <ac:spMkLst>
            <pc:docMk/>
            <pc:sldMk cId="2954860295" sldId="260"/>
            <ac:spMk id="7" creationId="{DC014DA2-D6FA-7DF7-7F43-9083C5D6DA1D}"/>
          </ac:spMkLst>
        </pc:spChg>
        <pc:spChg chg="add mod">
          <ac:chgData name="Philipose KV" userId="897c1b2795af5400" providerId="LiveId" clId="{B2E43D61-2C81-43E6-8A53-87C9C0E52323}" dt="2023-10-02T13:45:31.261" v="1707" actId="1038"/>
          <ac:spMkLst>
            <pc:docMk/>
            <pc:sldMk cId="2954860295" sldId="260"/>
            <ac:spMk id="8" creationId="{3BE3AB73-32F0-D6B0-CF86-A0BA8F50BE84}"/>
          </ac:spMkLst>
        </pc:spChg>
        <pc:spChg chg="add mod">
          <ac:chgData name="Philipose KV" userId="897c1b2795af5400" providerId="LiveId" clId="{B2E43D61-2C81-43E6-8A53-87C9C0E52323}" dt="2023-10-02T13:45:34.832" v="1746" actId="1038"/>
          <ac:spMkLst>
            <pc:docMk/>
            <pc:sldMk cId="2954860295" sldId="260"/>
            <ac:spMk id="9" creationId="{3E5E92CD-17D2-8A71-0392-3622B3A8F78B}"/>
          </ac:spMkLst>
        </pc:spChg>
        <pc:spChg chg="add mod">
          <ac:chgData name="Philipose KV" userId="897c1b2795af5400" providerId="LiveId" clId="{B2E43D61-2C81-43E6-8A53-87C9C0E52323}" dt="2023-10-02T13:45:14.567" v="1576" actId="1035"/>
          <ac:spMkLst>
            <pc:docMk/>
            <pc:sldMk cId="2954860295" sldId="260"/>
            <ac:spMk id="10" creationId="{A4824059-BDE8-E4EA-B4C1-CE6C7556F0BE}"/>
          </ac:spMkLst>
        </pc:spChg>
        <pc:spChg chg="add mod">
          <ac:chgData name="Philipose KV" userId="897c1b2795af5400" providerId="LiveId" clId="{B2E43D61-2C81-43E6-8A53-87C9C0E52323}" dt="2023-10-02T14:12:51.314" v="2486" actId="1036"/>
          <ac:spMkLst>
            <pc:docMk/>
            <pc:sldMk cId="2954860295" sldId="260"/>
            <ac:spMk id="11" creationId="{FA54324E-678A-3E2B-9CC9-DFDB9CB47BB0}"/>
          </ac:spMkLst>
        </pc:spChg>
        <pc:spChg chg="add del mod">
          <ac:chgData name="Philipose KV" userId="897c1b2795af5400" providerId="LiveId" clId="{B2E43D61-2C81-43E6-8A53-87C9C0E52323}" dt="2023-10-02T13:45:56.088" v="1824"/>
          <ac:spMkLst>
            <pc:docMk/>
            <pc:sldMk cId="2954860295" sldId="260"/>
            <ac:spMk id="12" creationId="{E690111E-F122-AAB0-7A64-911EA21E1B17}"/>
          </ac:spMkLst>
        </pc:spChg>
        <pc:spChg chg="add mod">
          <ac:chgData name="Philipose KV" userId="897c1b2795af5400" providerId="LiveId" clId="{B2E43D61-2C81-43E6-8A53-87C9C0E52323}" dt="2023-10-02T13:46:40.210" v="1877" actId="20577"/>
          <ac:spMkLst>
            <pc:docMk/>
            <pc:sldMk cId="2954860295" sldId="260"/>
            <ac:spMk id="13" creationId="{417ABFFE-857A-4C0E-1C4D-3BC73B182748}"/>
          </ac:spMkLst>
        </pc:spChg>
      </pc:sldChg>
      <pc:sldChg chg="addSp delSp modSp new mod modNotesTx">
        <pc:chgData name="Philipose KV" userId="897c1b2795af5400" providerId="LiveId" clId="{B2E43D61-2C81-43E6-8A53-87C9C0E52323}" dt="2023-10-03T02:29:02.906" v="13808" actId="20577"/>
        <pc:sldMkLst>
          <pc:docMk/>
          <pc:sldMk cId="1916949958" sldId="261"/>
        </pc:sldMkLst>
        <pc:spChg chg="del">
          <ac:chgData name="Philipose KV" userId="897c1b2795af5400" providerId="LiveId" clId="{B2E43D61-2C81-43E6-8A53-87C9C0E52323}" dt="2023-10-02T17:02:00.329" v="8037" actId="478"/>
          <ac:spMkLst>
            <pc:docMk/>
            <pc:sldMk cId="1916949958" sldId="261"/>
            <ac:spMk id="2" creationId="{05C2C1EB-BAEE-7D94-A3E7-E4C87A057165}"/>
          </ac:spMkLst>
        </pc:spChg>
        <pc:spChg chg="add del">
          <ac:chgData name="Philipose KV" userId="897c1b2795af5400" providerId="LiveId" clId="{B2E43D61-2C81-43E6-8A53-87C9C0E52323}" dt="2023-10-02T17:02:04.362" v="8038" actId="478"/>
          <ac:spMkLst>
            <pc:docMk/>
            <pc:sldMk cId="1916949958" sldId="261"/>
            <ac:spMk id="3" creationId="{655B19CC-6EDC-AF2C-0A45-F52370FBC9DB}"/>
          </ac:spMkLst>
        </pc:spChg>
        <pc:spChg chg="add del">
          <ac:chgData name="Philipose KV" userId="897c1b2795af5400" providerId="LiveId" clId="{B2E43D61-2C81-43E6-8A53-87C9C0E52323}" dt="2023-10-02T13:57:23.271" v="2052" actId="478"/>
          <ac:spMkLst>
            <pc:docMk/>
            <pc:sldMk cId="1916949958" sldId="261"/>
            <ac:spMk id="4" creationId="{92A6B526-7CE6-4F7F-2FCD-4E10E9133F26}"/>
          </ac:spMkLst>
        </pc:spChg>
        <pc:spChg chg="add mod">
          <ac:chgData name="Philipose KV" userId="897c1b2795af5400" providerId="LiveId" clId="{B2E43D61-2C81-43E6-8A53-87C9C0E52323}" dt="2023-10-03T02:28:35.165" v="13762" actId="1038"/>
          <ac:spMkLst>
            <pc:docMk/>
            <pc:sldMk cId="1916949958" sldId="261"/>
            <ac:spMk id="5" creationId="{C313EEB8-0221-B11D-D8A4-D9EB516E6456}"/>
          </ac:spMkLst>
        </pc:spChg>
        <pc:spChg chg="add del mod">
          <ac:chgData name="Philipose KV" userId="897c1b2795af5400" providerId="LiveId" clId="{B2E43D61-2C81-43E6-8A53-87C9C0E52323}" dt="2023-10-02T13:57:40.586" v="2087"/>
          <ac:spMkLst>
            <pc:docMk/>
            <pc:sldMk cId="1916949958" sldId="261"/>
            <ac:spMk id="6" creationId="{17A24B44-41F6-6CA1-2433-2B5B40E5A494}"/>
          </ac:spMkLst>
        </pc:spChg>
        <pc:spChg chg="add mod">
          <ac:chgData name="Philipose KV" userId="897c1b2795af5400" providerId="LiveId" clId="{B2E43D61-2C81-43E6-8A53-87C9C0E52323}" dt="2023-10-03T02:28:30.661" v="13754" actId="1038"/>
          <ac:spMkLst>
            <pc:docMk/>
            <pc:sldMk cId="1916949958" sldId="261"/>
            <ac:spMk id="7" creationId="{17260FB1-C9C9-86DF-41DC-52D4665B21A7}"/>
          </ac:spMkLst>
        </pc:spChg>
        <pc:spChg chg="add mod">
          <ac:chgData name="Philipose KV" userId="897c1b2795af5400" providerId="LiveId" clId="{B2E43D61-2C81-43E6-8A53-87C9C0E52323}" dt="2023-10-02T17:27:51.264" v="8309" actId="1038"/>
          <ac:spMkLst>
            <pc:docMk/>
            <pc:sldMk cId="1916949958" sldId="261"/>
            <ac:spMk id="8" creationId="{19167A8B-B7D0-3663-3434-9C77C680440B}"/>
          </ac:spMkLst>
        </pc:spChg>
        <pc:spChg chg="add del mod">
          <ac:chgData name="Philipose KV" userId="897c1b2795af5400" providerId="LiveId" clId="{B2E43D61-2C81-43E6-8A53-87C9C0E52323}" dt="2023-10-02T13:57:46.427" v="2091"/>
          <ac:spMkLst>
            <pc:docMk/>
            <pc:sldMk cId="1916949958" sldId="261"/>
            <ac:spMk id="9" creationId="{A3F731C8-42C5-4F7A-F60F-67B68365D7BB}"/>
          </ac:spMkLst>
        </pc:spChg>
        <pc:spChg chg="add mod">
          <ac:chgData name="Philipose KV" userId="897c1b2795af5400" providerId="LiveId" clId="{B2E43D61-2C81-43E6-8A53-87C9C0E52323}" dt="2023-10-02T17:28:07.623" v="8312" actId="1076"/>
          <ac:spMkLst>
            <pc:docMk/>
            <pc:sldMk cId="1916949958" sldId="261"/>
            <ac:spMk id="10" creationId="{37909AF5-A46A-1EC1-7280-6E68A0C04433}"/>
          </ac:spMkLst>
        </pc:spChg>
        <pc:spChg chg="add del mod">
          <ac:chgData name="Philipose KV" userId="897c1b2795af5400" providerId="LiveId" clId="{B2E43D61-2C81-43E6-8A53-87C9C0E52323}" dt="2023-10-02T14:01:42.748" v="2239"/>
          <ac:spMkLst>
            <pc:docMk/>
            <pc:sldMk cId="1916949958" sldId="261"/>
            <ac:spMk id="11" creationId="{4E93C08C-3812-7968-539B-237CC114FA7D}"/>
          </ac:spMkLst>
        </pc:spChg>
        <pc:spChg chg="add mod">
          <ac:chgData name="Philipose KV" userId="897c1b2795af5400" providerId="LiveId" clId="{B2E43D61-2C81-43E6-8A53-87C9C0E52323}" dt="2023-10-03T02:28:42.512" v="13773" actId="1038"/>
          <ac:spMkLst>
            <pc:docMk/>
            <pc:sldMk cId="1916949958" sldId="261"/>
            <ac:spMk id="12" creationId="{482C5C36-464B-157D-61B0-E85E9FA238DA}"/>
          </ac:spMkLst>
        </pc:spChg>
        <pc:spChg chg="add mod">
          <ac:chgData name="Philipose KV" userId="897c1b2795af5400" providerId="LiveId" clId="{B2E43D61-2C81-43E6-8A53-87C9C0E52323}" dt="2023-10-03T02:28:25.685" v="13745" actId="1037"/>
          <ac:spMkLst>
            <pc:docMk/>
            <pc:sldMk cId="1916949958" sldId="261"/>
            <ac:spMk id="13" creationId="{6C733E62-9C3E-091E-22BF-B1E50A19037E}"/>
          </ac:spMkLst>
        </pc:spChg>
        <pc:spChg chg="add mod">
          <ac:chgData name="Philipose KV" userId="897c1b2795af5400" providerId="LiveId" clId="{B2E43D61-2C81-43E6-8A53-87C9C0E52323}" dt="2023-10-02T17:27:41.891" v="8295" actId="20577"/>
          <ac:spMkLst>
            <pc:docMk/>
            <pc:sldMk cId="1916949958" sldId="261"/>
            <ac:spMk id="14" creationId="{F6ADF0C9-B29E-83FE-8AAD-360D39BBC991}"/>
          </ac:spMkLst>
        </pc:spChg>
      </pc:sldChg>
      <pc:sldChg chg="modSp new mod">
        <pc:chgData name="Philipose KV" userId="897c1b2795af5400" providerId="LiveId" clId="{B2E43D61-2C81-43E6-8A53-87C9C0E52323}" dt="2023-10-03T02:29:45.435" v="13818" actId="404"/>
        <pc:sldMkLst>
          <pc:docMk/>
          <pc:sldMk cId="1604640362" sldId="262"/>
        </pc:sldMkLst>
        <pc:spChg chg="mod">
          <ac:chgData name="Philipose KV" userId="897c1b2795af5400" providerId="LiveId" clId="{B2E43D61-2C81-43E6-8A53-87C9C0E52323}" dt="2023-10-02T17:29:09.789" v="8390" actId="20577"/>
          <ac:spMkLst>
            <pc:docMk/>
            <pc:sldMk cId="1604640362" sldId="262"/>
            <ac:spMk id="2" creationId="{5BCA4B57-DF51-B7A4-12CF-4F077AD16054}"/>
          </ac:spMkLst>
        </pc:spChg>
        <pc:spChg chg="mod">
          <ac:chgData name="Philipose KV" userId="897c1b2795af5400" providerId="LiveId" clId="{B2E43D61-2C81-43E6-8A53-87C9C0E52323}" dt="2023-10-03T02:29:45.435" v="13818" actId="404"/>
          <ac:spMkLst>
            <pc:docMk/>
            <pc:sldMk cId="1604640362" sldId="262"/>
            <ac:spMk id="3" creationId="{F53F7A43-AC84-0904-5FB6-186E25776926}"/>
          </ac:spMkLst>
        </pc:spChg>
      </pc:sldChg>
      <pc:sldChg chg="modSp new mod">
        <pc:chgData name="Philipose KV" userId="897c1b2795af5400" providerId="LiveId" clId="{B2E43D61-2C81-43E6-8A53-87C9C0E52323}" dt="2023-10-03T02:31:37.867" v="13833" actId="20577"/>
        <pc:sldMkLst>
          <pc:docMk/>
          <pc:sldMk cId="1261190740" sldId="263"/>
        </pc:sldMkLst>
        <pc:spChg chg="mod">
          <ac:chgData name="Philipose KV" userId="897c1b2795af5400" providerId="LiveId" clId="{B2E43D61-2C81-43E6-8A53-87C9C0E52323}" dt="2023-10-02T17:30:53.505" v="8434" actId="20577"/>
          <ac:spMkLst>
            <pc:docMk/>
            <pc:sldMk cId="1261190740" sldId="263"/>
            <ac:spMk id="2" creationId="{424FD2DF-FD89-F63D-6919-955901BC9B41}"/>
          </ac:spMkLst>
        </pc:spChg>
        <pc:spChg chg="mod">
          <ac:chgData name="Philipose KV" userId="897c1b2795af5400" providerId="LiveId" clId="{B2E43D61-2C81-43E6-8A53-87C9C0E52323}" dt="2023-10-03T02:31:37.867" v="13833" actId="20577"/>
          <ac:spMkLst>
            <pc:docMk/>
            <pc:sldMk cId="1261190740" sldId="263"/>
            <ac:spMk id="3" creationId="{D8A2EAA1-FAEB-3DA7-7D5F-777082C399B5}"/>
          </ac:spMkLst>
        </pc:spChg>
      </pc:sldChg>
      <pc:sldChg chg="addSp delSp modSp new mod">
        <pc:chgData name="Philipose KV" userId="897c1b2795af5400" providerId="LiveId" clId="{B2E43D61-2C81-43E6-8A53-87C9C0E52323}" dt="2023-10-03T02:31:58.311" v="13839" actId="27636"/>
        <pc:sldMkLst>
          <pc:docMk/>
          <pc:sldMk cId="4280295691" sldId="264"/>
        </pc:sldMkLst>
        <pc:spChg chg="del mod">
          <ac:chgData name="Philipose KV" userId="897c1b2795af5400" providerId="LiveId" clId="{B2E43D61-2C81-43E6-8A53-87C9C0E52323}" dt="2023-10-02T17:49:32.746" v="8741" actId="21"/>
          <ac:spMkLst>
            <pc:docMk/>
            <pc:sldMk cId="4280295691" sldId="264"/>
            <ac:spMk id="2" creationId="{4DBF9DAF-61E1-2384-4FAA-63B9F0066D9B}"/>
          </ac:spMkLst>
        </pc:spChg>
        <pc:spChg chg="mod">
          <ac:chgData name="Philipose KV" userId="897c1b2795af5400" providerId="LiveId" clId="{B2E43D61-2C81-43E6-8A53-87C9C0E52323}" dt="2023-10-03T02:31:58.311" v="13839" actId="27636"/>
          <ac:spMkLst>
            <pc:docMk/>
            <pc:sldMk cId="4280295691" sldId="264"/>
            <ac:spMk id="3" creationId="{C01667CA-EA2E-B917-A947-1BE7B1548F67}"/>
          </ac:spMkLst>
        </pc:spChg>
        <pc:spChg chg="add mod">
          <ac:chgData name="Philipose KV" userId="897c1b2795af5400" providerId="LiveId" clId="{B2E43D61-2C81-43E6-8A53-87C9C0E52323}" dt="2023-10-02T17:49:32.746" v="8741" actId="21"/>
          <ac:spMkLst>
            <pc:docMk/>
            <pc:sldMk cId="4280295691" sldId="264"/>
            <ac:spMk id="5" creationId="{A1B9B7ED-183C-5844-9F31-93E693CBCEE3}"/>
          </ac:spMkLst>
        </pc:spChg>
      </pc:sldChg>
      <pc:sldChg chg="addSp modSp new mod">
        <pc:chgData name="Philipose KV" userId="897c1b2795af5400" providerId="LiveId" clId="{B2E43D61-2C81-43E6-8A53-87C9C0E52323}" dt="2023-10-03T09:42:43.594" v="17674" actId="14100"/>
        <pc:sldMkLst>
          <pc:docMk/>
          <pc:sldMk cId="1299421398" sldId="265"/>
        </pc:sldMkLst>
        <pc:spChg chg="mod">
          <ac:chgData name="Philipose KV" userId="897c1b2795af5400" providerId="LiveId" clId="{B2E43D61-2C81-43E6-8A53-87C9C0E52323}" dt="2023-10-02T17:22:16.185" v="8112"/>
          <ac:spMkLst>
            <pc:docMk/>
            <pc:sldMk cId="1299421398" sldId="265"/>
            <ac:spMk id="2" creationId="{CE7B4AC2-DFBB-5DD9-4FFC-11896C2A8FE0}"/>
          </ac:spMkLst>
        </pc:spChg>
        <pc:spChg chg="mod">
          <ac:chgData name="Philipose KV" userId="897c1b2795af5400" providerId="LiveId" clId="{B2E43D61-2C81-43E6-8A53-87C9C0E52323}" dt="2023-10-02T18:39:10.640" v="11491" actId="5793"/>
          <ac:spMkLst>
            <pc:docMk/>
            <pc:sldMk cId="1299421398" sldId="265"/>
            <ac:spMk id="3" creationId="{BB80D8CC-D37E-797B-3478-9DC0092FC2BD}"/>
          </ac:spMkLst>
        </pc:spChg>
        <pc:spChg chg="add mod">
          <ac:chgData name="Philipose KV" userId="897c1b2795af5400" providerId="LiveId" clId="{B2E43D61-2C81-43E6-8A53-87C9C0E52323}" dt="2023-10-03T09:42:43.594" v="17674" actId="14100"/>
          <ac:spMkLst>
            <pc:docMk/>
            <pc:sldMk cId="1299421398" sldId="265"/>
            <ac:spMk id="4" creationId="{2BF3663F-8C3E-FA05-28BA-E1EC30E1FB7E}"/>
          </ac:spMkLst>
        </pc:spChg>
      </pc:sldChg>
      <pc:sldChg chg="modSp new mod modNotesTx">
        <pc:chgData name="Philipose KV" userId="897c1b2795af5400" providerId="LiveId" clId="{B2E43D61-2C81-43E6-8A53-87C9C0E52323}" dt="2023-10-03T02:48:23.980" v="14218" actId="20577"/>
        <pc:sldMkLst>
          <pc:docMk/>
          <pc:sldMk cId="751618739" sldId="266"/>
        </pc:sldMkLst>
        <pc:spChg chg="mod">
          <ac:chgData name="Philipose KV" userId="897c1b2795af5400" providerId="LiveId" clId="{B2E43D61-2C81-43E6-8A53-87C9C0E52323}" dt="2023-10-02T19:12:41.999" v="13138" actId="20577"/>
          <ac:spMkLst>
            <pc:docMk/>
            <pc:sldMk cId="751618739" sldId="266"/>
            <ac:spMk id="2" creationId="{ABA85A30-79C2-24EE-EAD1-7DE63B6F8859}"/>
          </ac:spMkLst>
        </pc:spChg>
        <pc:spChg chg="mod">
          <ac:chgData name="Philipose KV" userId="897c1b2795af5400" providerId="LiveId" clId="{B2E43D61-2C81-43E6-8A53-87C9C0E52323}" dt="2023-10-02T19:00:13.764" v="12228" actId="20577"/>
          <ac:spMkLst>
            <pc:docMk/>
            <pc:sldMk cId="751618739" sldId="266"/>
            <ac:spMk id="3" creationId="{AB4BAF11-A21E-45CB-616C-4A5BAAC9B87A}"/>
          </ac:spMkLst>
        </pc:spChg>
      </pc:sldChg>
      <pc:sldChg chg="modSp new mod ord">
        <pc:chgData name="Philipose KV" userId="897c1b2795af5400" providerId="LiveId" clId="{B2E43D61-2C81-43E6-8A53-87C9C0E52323}" dt="2023-10-02T19:09:02.981" v="12622" actId="20577"/>
        <pc:sldMkLst>
          <pc:docMk/>
          <pc:sldMk cId="3134833860" sldId="267"/>
        </pc:sldMkLst>
        <pc:spChg chg="mod">
          <ac:chgData name="Philipose KV" userId="897c1b2795af5400" providerId="LiveId" clId="{B2E43D61-2C81-43E6-8A53-87C9C0E52323}" dt="2023-10-02T19:00:36.612" v="12263" actId="20577"/>
          <ac:spMkLst>
            <pc:docMk/>
            <pc:sldMk cId="3134833860" sldId="267"/>
            <ac:spMk id="2" creationId="{0AC2F348-50D6-6F56-6C45-20562A207A0E}"/>
          </ac:spMkLst>
        </pc:spChg>
        <pc:spChg chg="mod">
          <ac:chgData name="Philipose KV" userId="897c1b2795af5400" providerId="LiveId" clId="{B2E43D61-2C81-43E6-8A53-87C9C0E52323}" dt="2023-10-02T19:09:02.981" v="12622" actId="20577"/>
          <ac:spMkLst>
            <pc:docMk/>
            <pc:sldMk cId="3134833860" sldId="267"/>
            <ac:spMk id="3" creationId="{E3CCC0AC-758E-8DF8-D9FE-F80C39D3F1FB}"/>
          </ac:spMkLst>
        </pc:spChg>
      </pc:sldChg>
      <pc:sldChg chg="modSp new mod">
        <pc:chgData name="Philipose KV" userId="897c1b2795af5400" providerId="LiveId" clId="{B2E43D61-2C81-43E6-8A53-87C9C0E52323}" dt="2023-10-03T06:49:25.760" v="15699" actId="27636"/>
        <pc:sldMkLst>
          <pc:docMk/>
          <pc:sldMk cId="1645529721" sldId="268"/>
        </pc:sldMkLst>
        <pc:spChg chg="mod">
          <ac:chgData name="Philipose KV" userId="897c1b2795af5400" providerId="LiveId" clId="{B2E43D61-2C81-43E6-8A53-87C9C0E52323}" dt="2023-10-02T17:22:16.185" v="8112"/>
          <ac:spMkLst>
            <pc:docMk/>
            <pc:sldMk cId="1645529721" sldId="268"/>
            <ac:spMk id="2" creationId="{885CECA7-7C00-306A-77F5-74E5F2E49245}"/>
          </ac:spMkLst>
        </pc:spChg>
        <pc:spChg chg="mod">
          <ac:chgData name="Philipose KV" userId="897c1b2795af5400" providerId="LiveId" clId="{B2E43D61-2C81-43E6-8A53-87C9C0E52323}" dt="2023-10-03T06:49:25.760" v="15699" actId="27636"/>
          <ac:spMkLst>
            <pc:docMk/>
            <pc:sldMk cId="1645529721" sldId="268"/>
            <ac:spMk id="3" creationId="{2D98CD04-7583-0406-9B1C-6D623596A3CF}"/>
          </ac:spMkLst>
        </pc:spChg>
      </pc:sldChg>
      <pc:sldChg chg="modSp new del mod">
        <pc:chgData name="Philipose KV" userId="897c1b2795af5400" providerId="LiveId" clId="{B2E43D61-2C81-43E6-8A53-87C9C0E52323}" dt="2023-10-02T19:10:40.856" v="13110" actId="2696"/>
        <pc:sldMkLst>
          <pc:docMk/>
          <pc:sldMk cId="684746169" sldId="269"/>
        </pc:sldMkLst>
        <pc:spChg chg="mod">
          <ac:chgData name="Philipose KV" userId="897c1b2795af5400" providerId="LiveId" clId="{B2E43D61-2C81-43E6-8A53-87C9C0E52323}" dt="2023-10-02T17:22:16.185" v="8112"/>
          <ac:spMkLst>
            <pc:docMk/>
            <pc:sldMk cId="684746169" sldId="269"/>
            <ac:spMk id="2" creationId="{E8D10E39-3EC5-04AA-7927-4F293483A22F}"/>
          </ac:spMkLst>
        </pc:spChg>
        <pc:spChg chg="mod">
          <ac:chgData name="Philipose KV" userId="897c1b2795af5400" providerId="LiveId" clId="{B2E43D61-2C81-43E6-8A53-87C9C0E52323}" dt="2023-10-02T19:08:46.573" v="12608" actId="5793"/>
          <ac:spMkLst>
            <pc:docMk/>
            <pc:sldMk cId="684746169" sldId="269"/>
            <ac:spMk id="3" creationId="{7F3AF3DB-F2C7-4FE1-43EF-7701AF1B8891}"/>
          </ac:spMkLst>
        </pc:spChg>
      </pc:sldChg>
      <pc:sldChg chg="modSp new del mod">
        <pc:chgData name="Philipose KV" userId="897c1b2795af5400" providerId="LiveId" clId="{B2E43D61-2C81-43E6-8A53-87C9C0E52323}" dt="2023-10-02T19:10:37.559" v="13109" actId="2696"/>
        <pc:sldMkLst>
          <pc:docMk/>
          <pc:sldMk cId="2906664960" sldId="270"/>
        </pc:sldMkLst>
        <pc:spChg chg="mod">
          <ac:chgData name="Philipose KV" userId="897c1b2795af5400" providerId="LiveId" clId="{B2E43D61-2C81-43E6-8A53-87C9C0E52323}" dt="2023-10-02T17:22:16.185" v="8112"/>
          <ac:spMkLst>
            <pc:docMk/>
            <pc:sldMk cId="2906664960" sldId="270"/>
            <ac:spMk id="2" creationId="{902C70C6-FF08-F90B-0EEC-C24D3ACAB079}"/>
          </ac:spMkLst>
        </pc:spChg>
        <pc:spChg chg="mod">
          <ac:chgData name="Philipose KV" userId="897c1b2795af5400" providerId="LiveId" clId="{B2E43D61-2C81-43E6-8A53-87C9C0E52323}" dt="2023-10-02T19:09:22.114" v="12981" actId="5793"/>
          <ac:spMkLst>
            <pc:docMk/>
            <pc:sldMk cId="2906664960" sldId="270"/>
            <ac:spMk id="3" creationId="{31A957FA-3246-62DA-99F3-2A33B9063FC4}"/>
          </ac:spMkLst>
        </pc:spChg>
      </pc:sldChg>
      <pc:sldChg chg="modSp new mod ord">
        <pc:chgData name="Philipose KV" userId="897c1b2795af5400" providerId="LiveId" clId="{B2E43D61-2C81-43E6-8A53-87C9C0E52323}" dt="2023-10-03T02:35:15.457" v="13855"/>
        <pc:sldMkLst>
          <pc:docMk/>
          <pc:sldMk cId="2175429106" sldId="271"/>
        </pc:sldMkLst>
        <pc:spChg chg="mod">
          <ac:chgData name="Philipose KV" userId="897c1b2795af5400" providerId="LiveId" clId="{B2E43D61-2C81-43E6-8A53-87C9C0E52323}" dt="2023-10-02T19:14:21.803" v="13181" actId="20577"/>
          <ac:spMkLst>
            <pc:docMk/>
            <pc:sldMk cId="2175429106" sldId="271"/>
            <ac:spMk id="2" creationId="{9FD032E0-8300-EDB4-98EA-5397B16B6579}"/>
          </ac:spMkLst>
        </pc:spChg>
        <pc:spChg chg="mod">
          <ac:chgData name="Philipose KV" userId="897c1b2795af5400" providerId="LiveId" clId="{B2E43D61-2C81-43E6-8A53-87C9C0E52323}" dt="2023-10-02T19:17:50.741" v="13419" actId="20577"/>
          <ac:spMkLst>
            <pc:docMk/>
            <pc:sldMk cId="2175429106" sldId="271"/>
            <ac:spMk id="3" creationId="{F56868DD-5B54-EEA1-7AFB-5E831635D139}"/>
          </ac:spMkLst>
        </pc:spChg>
      </pc:sldChg>
      <pc:sldChg chg="addSp delSp modSp new">
        <pc:chgData name="Philipose KV" userId="897c1b2795af5400" providerId="LiveId" clId="{B2E43D61-2C81-43E6-8A53-87C9C0E52323}" dt="2023-10-02T18:09:30.484" v="9958" actId="14100"/>
        <pc:sldMkLst>
          <pc:docMk/>
          <pc:sldMk cId="2897344507" sldId="272"/>
        </pc:sldMkLst>
        <pc:spChg chg="mod">
          <ac:chgData name="Philipose KV" userId="897c1b2795af5400" providerId="LiveId" clId="{B2E43D61-2C81-43E6-8A53-87C9C0E52323}" dt="2023-10-02T17:22:16.185" v="8112"/>
          <ac:spMkLst>
            <pc:docMk/>
            <pc:sldMk cId="2897344507" sldId="272"/>
            <ac:spMk id="2" creationId="{027BAB0B-4BFE-2F29-56CF-6933A073402A}"/>
          </ac:spMkLst>
        </pc:spChg>
        <pc:spChg chg="del">
          <ac:chgData name="Philipose KV" userId="897c1b2795af5400" providerId="LiveId" clId="{B2E43D61-2C81-43E6-8A53-87C9C0E52323}" dt="2023-10-02T17:17:57.650" v="8105"/>
          <ac:spMkLst>
            <pc:docMk/>
            <pc:sldMk cId="2897344507" sldId="272"/>
            <ac:spMk id="3" creationId="{7BD32FD0-FDFD-B625-5583-538941538F1A}"/>
          </ac:spMkLst>
        </pc:spChg>
        <pc:picChg chg="add mod">
          <ac:chgData name="Philipose KV" userId="897c1b2795af5400" providerId="LiveId" clId="{B2E43D61-2C81-43E6-8A53-87C9C0E52323}" dt="2023-10-02T18:09:30.484" v="9958" actId="14100"/>
          <ac:picMkLst>
            <pc:docMk/>
            <pc:sldMk cId="2897344507" sldId="272"/>
            <ac:picMk id="1026" creationId="{BE5DFFCE-AB9C-41C0-7D33-246E40069210}"/>
          </ac:picMkLst>
        </pc:picChg>
        <pc:picChg chg="add mod">
          <ac:chgData name="Philipose KV" userId="897c1b2795af5400" providerId="LiveId" clId="{B2E43D61-2C81-43E6-8A53-87C9C0E52323}" dt="2023-10-02T18:09:22.292" v="9955" actId="14100"/>
          <ac:picMkLst>
            <pc:docMk/>
            <pc:sldMk cId="2897344507" sldId="272"/>
            <ac:picMk id="1028" creationId="{C1FF9ED4-C564-F311-9961-A70B04F941A5}"/>
          </ac:picMkLst>
        </pc:picChg>
      </pc:sldChg>
      <pc:sldChg chg="addSp delSp modSp new">
        <pc:chgData name="Philipose KV" userId="897c1b2795af5400" providerId="LiveId" clId="{B2E43D61-2C81-43E6-8A53-87C9C0E52323}" dt="2023-10-02T17:25:48.753" v="8217" actId="1038"/>
        <pc:sldMkLst>
          <pc:docMk/>
          <pc:sldMk cId="374378756" sldId="273"/>
        </pc:sldMkLst>
        <pc:spChg chg="del">
          <ac:chgData name="Philipose KV" userId="897c1b2795af5400" providerId="LiveId" clId="{B2E43D61-2C81-43E6-8A53-87C9C0E52323}" dt="2023-10-02T17:25:11.721" v="8183"/>
          <ac:spMkLst>
            <pc:docMk/>
            <pc:sldMk cId="374378756" sldId="273"/>
            <ac:spMk id="3" creationId="{F30FB636-2EAE-A7FC-01B9-0F92B985AF36}"/>
          </ac:spMkLst>
        </pc:spChg>
        <pc:picChg chg="add mod">
          <ac:chgData name="Philipose KV" userId="897c1b2795af5400" providerId="LiveId" clId="{B2E43D61-2C81-43E6-8A53-87C9C0E52323}" dt="2023-10-02T17:25:48.753" v="8217" actId="1038"/>
          <ac:picMkLst>
            <pc:docMk/>
            <pc:sldMk cId="374378756" sldId="273"/>
            <ac:picMk id="2050" creationId="{719A0DAC-A26E-F587-38F1-26BC102D4EA3}"/>
          </ac:picMkLst>
        </pc:picChg>
      </pc:sldChg>
      <pc:sldChg chg="modSp new mod">
        <pc:chgData name="Philipose KV" userId="897c1b2795af5400" providerId="LiveId" clId="{B2E43D61-2C81-43E6-8A53-87C9C0E52323}" dt="2023-10-03T02:32:58.876" v="13852" actId="27636"/>
        <pc:sldMkLst>
          <pc:docMk/>
          <pc:sldMk cId="1536416377" sldId="274"/>
        </pc:sldMkLst>
        <pc:spChg chg="mod">
          <ac:chgData name="Philipose KV" userId="897c1b2795af5400" providerId="LiveId" clId="{B2E43D61-2C81-43E6-8A53-87C9C0E52323}" dt="2023-10-02T18:05:56.113" v="9771" actId="20577"/>
          <ac:spMkLst>
            <pc:docMk/>
            <pc:sldMk cId="1536416377" sldId="274"/>
            <ac:spMk id="2" creationId="{65690DBF-3A4F-B6C9-EBB0-7B7C18EA9140}"/>
          </ac:spMkLst>
        </pc:spChg>
        <pc:spChg chg="mod">
          <ac:chgData name="Philipose KV" userId="897c1b2795af5400" providerId="LiveId" clId="{B2E43D61-2C81-43E6-8A53-87C9C0E52323}" dt="2023-10-03T02:32:58.876" v="13852" actId="27636"/>
          <ac:spMkLst>
            <pc:docMk/>
            <pc:sldMk cId="1536416377" sldId="274"/>
            <ac:spMk id="3" creationId="{048646D1-07B3-726E-81CD-D0FE5119E3F9}"/>
          </ac:spMkLst>
        </pc:spChg>
      </pc:sldChg>
      <pc:sldChg chg="addSp delSp modSp new del">
        <pc:chgData name="Philipose KV" userId="897c1b2795af5400" providerId="LiveId" clId="{B2E43D61-2C81-43E6-8A53-87C9C0E52323}" dt="2023-10-02T17:40:34.495" v="8494" actId="680"/>
        <pc:sldMkLst>
          <pc:docMk/>
          <pc:sldMk cId="3576880967" sldId="274"/>
        </pc:sldMkLst>
        <pc:picChg chg="add del mod">
          <ac:chgData name="Philipose KV" userId="897c1b2795af5400" providerId="LiveId" clId="{B2E43D61-2C81-43E6-8A53-87C9C0E52323}" dt="2023-10-02T17:40:33.093" v="8493"/>
          <ac:picMkLst>
            <pc:docMk/>
            <pc:sldMk cId="3576880967" sldId="274"/>
            <ac:picMk id="3074" creationId="{1C85B810-7088-0CC4-2CE0-E3E72F5DE7ED}"/>
          </ac:picMkLst>
        </pc:picChg>
      </pc:sldChg>
      <pc:sldChg chg="modSp new mod ord">
        <pc:chgData name="Philipose KV" userId="897c1b2795af5400" providerId="LiveId" clId="{B2E43D61-2C81-43E6-8A53-87C9C0E52323}" dt="2023-10-03T06:17:06.802" v="14250" actId="27636"/>
        <pc:sldMkLst>
          <pc:docMk/>
          <pc:sldMk cId="3486979365" sldId="275"/>
        </pc:sldMkLst>
        <pc:spChg chg="mod">
          <ac:chgData name="Philipose KV" userId="897c1b2795af5400" providerId="LiveId" clId="{B2E43D61-2C81-43E6-8A53-87C9C0E52323}" dt="2023-10-03T06:17:06.802" v="14250" actId="27636"/>
          <ac:spMkLst>
            <pc:docMk/>
            <pc:sldMk cId="3486979365" sldId="275"/>
            <ac:spMk id="3" creationId="{BAAF3BE0-EB7E-FC10-5A7B-DCB8E2D8B392}"/>
          </ac:spMkLst>
        </pc:spChg>
      </pc:sldChg>
      <pc:sldChg chg="modSp new mod">
        <pc:chgData name="Philipose KV" userId="897c1b2795af5400" providerId="LiveId" clId="{B2E43D61-2C81-43E6-8A53-87C9C0E52323}" dt="2023-10-02T18:35:41.884" v="11326" actId="403"/>
        <pc:sldMkLst>
          <pc:docMk/>
          <pc:sldMk cId="3137294394" sldId="276"/>
        </pc:sldMkLst>
        <pc:spChg chg="mod">
          <ac:chgData name="Philipose KV" userId="897c1b2795af5400" providerId="LiveId" clId="{B2E43D61-2C81-43E6-8A53-87C9C0E52323}" dt="2023-10-02T18:35:41.884" v="11326" actId="403"/>
          <ac:spMkLst>
            <pc:docMk/>
            <pc:sldMk cId="3137294394" sldId="276"/>
            <ac:spMk id="3" creationId="{71828CEC-06CB-7732-F90A-5B1A57F7B4E9}"/>
          </ac:spMkLst>
        </pc:spChg>
      </pc:sldChg>
      <pc:sldChg chg="modSp new mod">
        <pc:chgData name="Philipose KV" userId="897c1b2795af5400" providerId="LiveId" clId="{B2E43D61-2C81-43E6-8A53-87C9C0E52323}" dt="2023-10-02T18:35:18.491" v="11321" actId="27636"/>
        <pc:sldMkLst>
          <pc:docMk/>
          <pc:sldMk cId="1575114261" sldId="277"/>
        </pc:sldMkLst>
        <pc:spChg chg="mod">
          <ac:chgData name="Philipose KV" userId="897c1b2795af5400" providerId="LiveId" clId="{B2E43D61-2C81-43E6-8A53-87C9C0E52323}" dt="2023-10-02T18:28:29.584" v="11198" actId="20577"/>
          <ac:spMkLst>
            <pc:docMk/>
            <pc:sldMk cId="1575114261" sldId="277"/>
            <ac:spMk id="2" creationId="{01E779A4-489F-DD42-54C3-D5AA841DA5C7}"/>
          </ac:spMkLst>
        </pc:spChg>
        <pc:spChg chg="mod">
          <ac:chgData name="Philipose KV" userId="897c1b2795af5400" providerId="LiveId" clId="{B2E43D61-2C81-43E6-8A53-87C9C0E52323}" dt="2023-10-02T18:35:18.491" v="11321" actId="27636"/>
          <ac:spMkLst>
            <pc:docMk/>
            <pc:sldMk cId="1575114261" sldId="277"/>
            <ac:spMk id="3" creationId="{CF0AFDB8-0E65-1108-098A-73D3F1254477}"/>
          </ac:spMkLst>
        </pc:spChg>
      </pc:sldChg>
      <pc:sldChg chg="modSp new mod">
        <pc:chgData name="Philipose KV" userId="897c1b2795af5400" providerId="LiveId" clId="{B2E43D61-2C81-43E6-8A53-87C9C0E52323}" dt="2023-10-02T18:40:09.954" v="11537" actId="313"/>
        <pc:sldMkLst>
          <pc:docMk/>
          <pc:sldMk cId="1731336626" sldId="278"/>
        </pc:sldMkLst>
        <pc:spChg chg="mod">
          <ac:chgData name="Philipose KV" userId="897c1b2795af5400" providerId="LiveId" clId="{B2E43D61-2C81-43E6-8A53-87C9C0E52323}" dt="2023-10-02T18:40:09.954" v="11537" actId="313"/>
          <ac:spMkLst>
            <pc:docMk/>
            <pc:sldMk cId="1731336626" sldId="278"/>
            <ac:spMk id="3" creationId="{1F3C3BEF-AD6B-9862-121D-A6704B106E32}"/>
          </ac:spMkLst>
        </pc:spChg>
      </pc:sldChg>
      <pc:sldChg chg="modSp new mod">
        <pc:chgData name="Philipose KV" userId="897c1b2795af5400" providerId="LiveId" clId="{B2E43D61-2C81-43E6-8A53-87C9C0E52323}" dt="2023-10-02T18:57:27.953" v="12144" actId="20577"/>
        <pc:sldMkLst>
          <pc:docMk/>
          <pc:sldMk cId="2313829813" sldId="279"/>
        </pc:sldMkLst>
        <pc:spChg chg="mod">
          <ac:chgData name="Philipose KV" userId="897c1b2795af5400" providerId="LiveId" clId="{B2E43D61-2C81-43E6-8A53-87C9C0E52323}" dt="2023-10-02T18:57:27.953" v="12144" actId="20577"/>
          <ac:spMkLst>
            <pc:docMk/>
            <pc:sldMk cId="2313829813" sldId="279"/>
            <ac:spMk id="2" creationId="{FA0381D0-1DF5-E324-A401-B9DCE8D54197}"/>
          </ac:spMkLst>
        </pc:spChg>
        <pc:spChg chg="mod">
          <ac:chgData name="Philipose KV" userId="897c1b2795af5400" providerId="LiveId" clId="{B2E43D61-2C81-43E6-8A53-87C9C0E52323}" dt="2023-10-02T18:50:51.640" v="11919" actId="123"/>
          <ac:spMkLst>
            <pc:docMk/>
            <pc:sldMk cId="2313829813" sldId="279"/>
            <ac:spMk id="3" creationId="{0F43A834-65AA-CF2B-3A11-EC8EF3779D99}"/>
          </ac:spMkLst>
        </pc:spChg>
      </pc:sldChg>
      <pc:sldChg chg="modSp new mod">
        <pc:chgData name="Philipose KV" userId="897c1b2795af5400" providerId="LiveId" clId="{B2E43D61-2C81-43E6-8A53-87C9C0E52323}" dt="2023-10-02T19:08:30.056" v="12605" actId="20577"/>
        <pc:sldMkLst>
          <pc:docMk/>
          <pc:sldMk cId="2430101959" sldId="280"/>
        </pc:sldMkLst>
        <pc:spChg chg="mod">
          <ac:chgData name="Philipose KV" userId="897c1b2795af5400" providerId="LiveId" clId="{B2E43D61-2C81-43E6-8A53-87C9C0E52323}" dt="2023-10-02T19:08:30.056" v="12605" actId="20577"/>
          <ac:spMkLst>
            <pc:docMk/>
            <pc:sldMk cId="2430101959" sldId="280"/>
            <ac:spMk id="3" creationId="{9AF4A63F-4D72-A825-0955-C4C7C8E9069C}"/>
          </ac:spMkLst>
        </pc:spChg>
      </pc:sldChg>
      <pc:sldChg chg="modSp new mod">
        <pc:chgData name="Philipose KV" userId="897c1b2795af5400" providerId="LiveId" clId="{B2E43D61-2C81-43E6-8A53-87C9C0E52323}" dt="2023-10-03T02:33:50.845" v="13853" actId="20577"/>
        <pc:sldMkLst>
          <pc:docMk/>
          <pc:sldMk cId="1752014266" sldId="281"/>
        </pc:sldMkLst>
        <pc:spChg chg="mod">
          <ac:chgData name="Philipose KV" userId="897c1b2795af5400" providerId="LiveId" clId="{B2E43D61-2C81-43E6-8A53-87C9C0E52323}" dt="2023-10-03T02:33:50.845" v="13853" actId="20577"/>
          <ac:spMkLst>
            <pc:docMk/>
            <pc:sldMk cId="1752014266" sldId="281"/>
            <ac:spMk id="3" creationId="{7A45893B-169B-B570-6932-2E944705AF4D}"/>
          </ac:spMkLst>
        </pc:spChg>
      </pc:sldChg>
      <pc:sldChg chg="modSp new mod">
        <pc:chgData name="Philipose KV" userId="897c1b2795af5400" providerId="LiveId" clId="{B2E43D61-2C81-43E6-8A53-87C9C0E52323}" dt="2023-10-02T19:10:23.313" v="13108" actId="20577"/>
        <pc:sldMkLst>
          <pc:docMk/>
          <pc:sldMk cId="1966860691" sldId="282"/>
        </pc:sldMkLst>
        <pc:spChg chg="mod">
          <ac:chgData name="Philipose KV" userId="897c1b2795af5400" providerId="LiveId" clId="{B2E43D61-2C81-43E6-8A53-87C9C0E52323}" dt="2023-10-02T19:10:23.313" v="13108" actId="20577"/>
          <ac:spMkLst>
            <pc:docMk/>
            <pc:sldMk cId="1966860691" sldId="282"/>
            <ac:spMk id="3" creationId="{1674CE99-86AF-34CF-B450-2661424E9B11}"/>
          </ac:spMkLst>
        </pc:spChg>
      </pc:sldChg>
      <pc:sldChg chg="modSp new mod">
        <pc:chgData name="Philipose KV" userId="897c1b2795af5400" providerId="LiveId" clId="{B2E43D61-2C81-43E6-8A53-87C9C0E52323}" dt="2023-10-02T19:22:04.664" v="13598" actId="27636"/>
        <pc:sldMkLst>
          <pc:docMk/>
          <pc:sldMk cId="1852639973" sldId="283"/>
        </pc:sldMkLst>
        <pc:spChg chg="mod">
          <ac:chgData name="Philipose KV" userId="897c1b2795af5400" providerId="LiveId" clId="{B2E43D61-2C81-43E6-8A53-87C9C0E52323}" dt="2023-10-02T19:22:04.664" v="13598" actId="27636"/>
          <ac:spMkLst>
            <pc:docMk/>
            <pc:sldMk cId="1852639973" sldId="283"/>
            <ac:spMk id="3" creationId="{C760D9A8-B783-E04D-2185-D030EA5B0D68}"/>
          </ac:spMkLst>
        </pc:spChg>
      </pc:sldChg>
      <pc:sldChg chg="modSp new mod">
        <pc:chgData name="Philipose KV" userId="897c1b2795af5400" providerId="LiveId" clId="{B2E43D61-2C81-43E6-8A53-87C9C0E52323}" dt="2023-10-03T02:28:08.639" v="13739" actId="14100"/>
        <pc:sldMkLst>
          <pc:docMk/>
          <pc:sldMk cId="1794102540" sldId="284"/>
        </pc:sldMkLst>
        <pc:spChg chg="mod">
          <ac:chgData name="Philipose KV" userId="897c1b2795af5400" providerId="LiveId" clId="{B2E43D61-2C81-43E6-8A53-87C9C0E52323}" dt="2023-10-03T02:28:08.639" v="13739" actId="14100"/>
          <ac:spMkLst>
            <pc:docMk/>
            <pc:sldMk cId="1794102540" sldId="284"/>
            <ac:spMk id="3" creationId="{B113A7BF-7C73-EED3-E009-07186A603E57}"/>
          </ac:spMkLst>
        </pc:spChg>
      </pc:sldChg>
      <pc:sldChg chg="modSp new del mod">
        <pc:chgData name="Philipose KV" userId="897c1b2795af5400" providerId="LiveId" clId="{B2E43D61-2C81-43E6-8A53-87C9C0E52323}" dt="2023-10-03T02:30:24.560" v="13826" actId="2696"/>
        <pc:sldMkLst>
          <pc:docMk/>
          <pc:sldMk cId="3281609267" sldId="285"/>
        </pc:sldMkLst>
        <pc:spChg chg="mod">
          <ac:chgData name="Philipose KV" userId="897c1b2795af5400" providerId="LiveId" clId="{B2E43D61-2C81-43E6-8A53-87C9C0E52323}" dt="2023-10-03T02:29:36.192" v="13812"/>
          <ac:spMkLst>
            <pc:docMk/>
            <pc:sldMk cId="3281609267" sldId="285"/>
            <ac:spMk id="3" creationId="{214326CB-D043-BF5E-5BE3-E9427860C97E}"/>
          </ac:spMkLst>
        </pc:spChg>
      </pc:sldChg>
      <pc:sldChg chg="modSp new mod">
        <pc:chgData name="Philipose KV" userId="897c1b2795af5400" providerId="LiveId" clId="{B2E43D61-2C81-43E6-8A53-87C9C0E52323}" dt="2023-10-03T02:30:06.261" v="13825" actId="403"/>
        <pc:sldMkLst>
          <pc:docMk/>
          <pc:sldMk cId="4094712441" sldId="286"/>
        </pc:sldMkLst>
        <pc:spChg chg="mod">
          <ac:chgData name="Philipose KV" userId="897c1b2795af5400" providerId="LiveId" clId="{B2E43D61-2C81-43E6-8A53-87C9C0E52323}" dt="2023-10-03T02:30:06.261" v="13825" actId="403"/>
          <ac:spMkLst>
            <pc:docMk/>
            <pc:sldMk cId="4094712441" sldId="286"/>
            <ac:spMk id="3" creationId="{C10DCDA1-824A-F75A-93F4-2466E07D04F0}"/>
          </ac:spMkLst>
        </pc:spChg>
      </pc:sldChg>
      <pc:sldChg chg="modSp new mod">
        <pc:chgData name="Philipose KV" userId="897c1b2795af5400" providerId="LiveId" clId="{B2E43D61-2C81-43E6-8A53-87C9C0E52323}" dt="2023-10-03T02:41:36.642" v="14130" actId="20577"/>
        <pc:sldMkLst>
          <pc:docMk/>
          <pc:sldMk cId="4152080583" sldId="287"/>
        </pc:sldMkLst>
        <pc:spChg chg="mod">
          <ac:chgData name="Philipose KV" userId="897c1b2795af5400" providerId="LiveId" clId="{B2E43D61-2C81-43E6-8A53-87C9C0E52323}" dt="2023-10-03T02:41:36.642" v="14130" actId="20577"/>
          <ac:spMkLst>
            <pc:docMk/>
            <pc:sldMk cId="4152080583" sldId="287"/>
            <ac:spMk id="3" creationId="{BDD2C7F6-3479-198E-A6E3-E2AB0985ADEA}"/>
          </ac:spMkLst>
        </pc:spChg>
      </pc:sldChg>
      <pc:sldChg chg="modSp new mod modNotesTx">
        <pc:chgData name="Philipose KV" userId="897c1b2795af5400" providerId="LiveId" clId="{B2E43D61-2C81-43E6-8A53-87C9C0E52323}" dt="2023-10-03T06:46:38.848" v="15673" actId="27636"/>
        <pc:sldMkLst>
          <pc:docMk/>
          <pc:sldMk cId="1380203779" sldId="288"/>
        </pc:sldMkLst>
        <pc:spChg chg="mod">
          <ac:chgData name="Philipose KV" userId="897c1b2795af5400" providerId="LiveId" clId="{B2E43D61-2C81-43E6-8A53-87C9C0E52323}" dt="2023-10-03T06:40:52.444" v="15578" actId="20577"/>
          <ac:spMkLst>
            <pc:docMk/>
            <pc:sldMk cId="1380203779" sldId="288"/>
            <ac:spMk id="2" creationId="{8417322E-B01E-46C7-57F9-780B6FE3B9AB}"/>
          </ac:spMkLst>
        </pc:spChg>
        <pc:spChg chg="mod">
          <ac:chgData name="Philipose KV" userId="897c1b2795af5400" providerId="LiveId" clId="{B2E43D61-2C81-43E6-8A53-87C9C0E52323}" dt="2023-10-03T06:46:38.848" v="15673" actId="27636"/>
          <ac:spMkLst>
            <pc:docMk/>
            <pc:sldMk cId="1380203779" sldId="288"/>
            <ac:spMk id="3" creationId="{662295BE-4539-82AC-AAD5-D49FA0335F73}"/>
          </ac:spMkLst>
        </pc:spChg>
      </pc:sldChg>
      <pc:sldChg chg="modSp new mod ord">
        <pc:chgData name="Philipose KV" userId="897c1b2795af5400" providerId="LiveId" clId="{B2E43D61-2C81-43E6-8A53-87C9C0E52323}" dt="2023-10-03T09:43:42.237" v="17749" actId="20577"/>
        <pc:sldMkLst>
          <pc:docMk/>
          <pc:sldMk cId="969311125" sldId="289"/>
        </pc:sldMkLst>
        <pc:spChg chg="mod">
          <ac:chgData name="Philipose KV" userId="897c1b2795af5400" providerId="LiveId" clId="{B2E43D61-2C81-43E6-8A53-87C9C0E52323}" dt="2023-10-03T06:17:40.194" v="14271" actId="20577"/>
          <ac:spMkLst>
            <pc:docMk/>
            <pc:sldMk cId="969311125" sldId="289"/>
            <ac:spMk id="2" creationId="{4A08E881-1629-6557-DB8D-D3238886EEA5}"/>
          </ac:spMkLst>
        </pc:spChg>
        <pc:spChg chg="mod">
          <ac:chgData name="Philipose KV" userId="897c1b2795af5400" providerId="LiveId" clId="{B2E43D61-2C81-43E6-8A53-87C9C0E52323}" dt="2023-10-03T09:43:42.237" v="17749" actId="20577"/>
          <ac:spMkLst>
            <pc:docMk/>
            <pc:sldMk cId="969311125" sldId="289"/>
            <ac:spMk id="3" creationId="{D90AC84B-7C4A-876B-E4E2-57B2854811D8}"/>
          </ac:spMkLst>
        </pc:spChg>
      </pc:sldChg>
      <pc:sldChg chg="modSp new mod">
        <pc:chgData name="Philipose KV" userId="897c1b2795af5400" providerId="LiveId" clId="{B2E43D61-2C81-43E6-8A53-87C9C0E52323}" dt="2023-10-03T06:38:43.582" v="15558" actId="27636"/>
        <pc:sldMkLst>
          <pc:docMk/>
          <pc:sldMk cId="2864039973" sldId="290"/>
        </pc:sldMkLst>
        <pc:spChg chg="mod">
          <ac:chgData name="Philipose KV" userId="897c1b2795af5400" providerId="LiveId" clId="{B2E43D61-2C81-43E6-8A53-87C9C0E52323}" dt="2023-10-03T06:31:40.697" v="14934" actId="20577"/>
          <ac:spMkLst>
            <pc:docMk/>
            <pc:sldMk cId="2864039973" sldId="290"/>
            <ac:spMk id="2" creationId="{7E574B34-373A-D65D-3B0B-980DABD83F25}"/>
          </ac:spMkLst>
        </pc:spChg>
        <pc:spChg chg="mod">
          <ac:chgData name="Philipose KV" userId="897c1b2795af5400" providerId="LiveId" clId="{B2E43D61-2C81-43E6-8A53-87C9C0E52323}" dt="2023-10-03T06:38:43.582" v="15558" actId="27636"/>
          <ac:spMkLst>
            <pc:docMk/>
            <pc:sldMk cId="2864039973" sldId="290"/>
            <ac:spMk id="3" creationId="{A483464A-D25F-1B6E-B0AC-C997E40C436C}"/>
          </ac:spMkLst>
        </pc:spChg>
      </pc:sldChg>
      <pc:sldChg chg="modSp new mod">
        <pc:chgData name="Philipose KV" userId="897c1b2795af5400" providerId="LiveId" clId="{B2E43D61-2C81-43E6-8A53-87C9C0E52323}" dt="2023-10-03T06:38:20.027" v="15551" actId="20577"/>
        <pc:sldMkLst>
          <pc:docMk/>
          <pc:sldMk cId="1106786783" sldId="291"/>
        </pc:sldMkLst>
        <pc:spChg chg="mod">
          <ac:chgData name="Philipose KV" userId="897c1b2795af5400" providerId="LiveId" clId="{B2E43D61-2C81-43E6-8A53-87C9C0E52323}" dt="2023-10-03T06:38:20.027" v="15551" actId="20577"/>
          <ac:spMkLst>
            <pc:docMk/>
            <pc:sldMk cId="1106786783" sldId="291"/>
            <ac:spMk id="3" creationId="{97E01DFE-5A8C-5DE1-BFDD-B5F3011A5106}"/>
          </ac:spMkLst>
        </pc:spChg>
      </pc:sldChg>
      <pc:sldChg chg="modSp new mod">
        <pc:chgData name="Philipose KV" userId="897c1b2795af5400" providerId="LiveId" clId="{B2E43D61-2C81-43E6-8A53-87C9C0E52323}" dt="2023-10-03T06:43:41.258" v="15652" actId="313"/>
        <pc:sldMkLst>
          <pc:docMk/>
          <pc:sldMk cId="2872251794" sldId="292"/>
        </pc:sldMkLst>
        <pc:spChg chg="mod">
          <ac:chgData name="Philipose KV" userId="897c1b2795af5400" providerId="LiveId" clId="{B2E43D61-2C81-43E6-8A53-87C9C0E52323}" dt="2023-10-03T06:43:41.258" v="15652" actId="313"/>
          <ac:spMkLst>
            <pc:docMk/>
            <pc:sldMk cId="2872251794" sldId="292"/>
            <ac:spMk id="3" creationId="{EDFB26B8-3BBD-C778-67DE-615843C77B80}"/>
          </ac:spMkLst>
        </pc:spChg>
      </pc:sldChg>
      <pc:sldChg chg="modSp new mod">
        <pc:chgData name="Philipose KV" userId="897c1b2795af5400" providerId="LiveId" clId="{B2E43D61-2C81-43E6-8A53-87C9C0E52323}" dt="2023-10-03T06:44:51.021" v="15671" actId="27636"/>
        <pc:sldMkLst>
          <pc:docMk/>
          <pc:sldMk cId="3600420080" sldId="293"/>
        </pc:sldMkLst>
        <pc:spChg chg="mod">
          <ac:chgData name="Philipose KV" userId="897c1b2795af5400" providerId="LiveId" clId="{B2E43D61-2C81-43E6-8A53-87C9C0E52323}" dt="2023-10-03T06:44:51.021" v="15671" actId="27636"/>
          <ac:spMkLst>
            <pc:docMk/>
            <pc:sldMk cId="3600420080" sldId="293"/>
            <ac:spMk id="3" creationId="{3FEB9E4D-6A34-C845-BAA5-DD3B5D66A582}"/>
          </ac:spMkLst>
        </pc:spChg>
      </pc:sldChg>
      <pc:sldChg chg="addSp delSp modSp new del mod">
        <pc:chgData name="Philipose KV" userId="897c1b2795af5400" providerId="LiveId" clId="{B2E43D61-2C81-43E6-8A53-87C9C0E52323}" dt="2023-10-03T06:48:28.183" v="15678" actId="2696"/>
        <pc:sldMkLst>
          <pc:docMk/>
          <pc:sldMk cId="473285086" sldId="294"/>
        </pc:sldMkLst>
        <pc:spChg chg="add del mod">
          <ac:chgData name="Philipose KV" userId="897c1b2795af5400" providerId="LiveId" clId="{B2E43D61-2C81-43E6-8A53-87C9C0E52323}" dt="2023-10-03T06:48:23.168" v="15677" actId="21"/>
          <ac:spMkLst>
            <pc:docMk/>
            <pc:sldMk cId="473285086" sldId="294"/>
            <ac:spMk id="3" creationId="{2C188D73-2F4E-2E01-41CE-112FB05CB030}"/>
          </ac:spMkLst>
        </pc:spChg>
      </pc:sldChg>
      <pc:sldChg chg="modSp new mod">
        <pc:chgData name="Philipose KV" userId="897c1b2795af5400" providerId="LiveId" clId="{B2E43D61-2C81-43E6-8A53-87C9C0E52323}" dt="2023-10-03T06:50:11.612" v="15726" actId="2711"/>
        <pc:sldMkLst>
          <pc:docMk/>
          <pc:sldMk cId="1341739486" sldId="294"/>
        </pc:sldMkLst>
        <pc:spChg chg="mod">
          <ac:chgData name="Philipose KV" userId="897c1b2795af5400" providerId="LiveId" clId="{B2E43D61-2C81-43E6-8A53-87C9C0E52323}" dt="2023-10-03T06:50:11.612" v="15726" actId="2711"/>
          <ac:spMkLst>
            <pc:docMk/>
            <pc:sldMk cId="1341739486" sldId="294"/>
            <ac:spMk id="3" creationId="{4816EA6B-4F41-35DA-3377-BED898C2A3AA}"/>
          </ac:spMkLst>
        </pc:spChg>
      </pc:sldChg>
      <pc:sldChg chg="modSp new mod">
        <pc:chgData name="Philipose KV" userId="897c1b2795af5400" providerId="LiveId" clId="{B2E43D61-2C81-43E6-8A53-87C9C0E52323}" dt="2023-10-03T09:19:54.867" v="16063" actId="20577"/>
        <pc:sldMkLst>
          <pc:docMk/>
          <pc:sldMk cId="1538767630" sldId="295"/>
        </pc:sldMkLst>
        <pc:spChg chg="mod">
          <ac:chgData name="Philipose KV" userId="897c1b2795af5400" providerId="LiveId" clId="{B2E43D61-2C81-43E6-8A53-87C9C0E52323}" dt="2023-10-03T09:19:54.867" v="16063" actId="20577"/>
          <ac:spMkLst>
            <pc:docMk/>
            <pc:sldMk cId="1538767630" sldId="295"/>
            <ac:spMk id="3" creationId="{D2C30294-270C-79F3-38B3-7463483370B5}"/>
          </ac:spMkLst>
        </pc:spChg>
      </pc:sldChg>
      <pc:sldChg chg="new">
        <pc:chgData name="Philipose KV" userId="897c1b2795af5400" providerId="LiveId" clId="{B2E43D61-2C81-43E6-8A53-87C9C0E52323}" dt="2023-10-03T09:20:43.983" v="16064" actId="680"/>
        <pc:sldMkLst>
          <pc:docMk/>
          <pc:sldMk cId="3623265717" sldId="296"/>
        </pc:sldMkLst>
      </pc:sldChg>
      <pc:sldChg chg="modSp new mod">
        <pc:chgData name="Philipose KV" userId="897c1b2795af5400" providerId="LiveId" clId="{B2E43D61-2C81-43E6-8A53-87C9C0E52323}" dt="2023-10-03T09:30:16.703" v="16735" actId="20577"/>
        <pc:sldMkLst>
          <pc:docMk/>
          <pc:sldMk cId="4197160730" sldId="297"/>
        </pc:sldMkLst>
        <pc:spChg chg="mod">
          <ac:chgData name="Philipose KV" userId="897c1b2795af5400" providerId="LiveId" clId="{B2E43D61-2C81-43E6-8A53-87C9C0E52323}" dt="2023-10-03T09:30:16.703" v="16735" actId="20577"/>
          <ac:spMkLst>
            <pc:docMk/>
            <pc:sldMk cId="4197160730" sldId="297"/>
            <ac:spMk id="3" creationId="{3B18A0E6-B35B-0ABC-A1D2-E982A058B176}"/>
          </ac:spMkLst>
        </pc:spChg>
      </pc:sldChg>
      <pc:sldChg chg="modSp new mod">
        <pc:chgData name="Philipose KV" userId="897c1b2795af5400" providerId="LiveId" clId="{B2E43D61-2C81-43E6-8A53-87C9C0E52323}" dt="2023-10-03T09:36:08.058" v="17180" actId="27636"/>
        <pc:sldMkLst>
          <pc:docMk/>
          <pc:sldMk cId="408146576" sldId="298"/>
        </pc:sldMkLst>
        <pc:spChg chg="mod">
          <ac:chgData name="Philipose KV" userId="897c1b2795af5400" providerId="LiveId" clId="{B2E43D61-2C81-43E6-8A53-87C9C0E52323}" dt="2023-10-03T09:36:08.058" v="17180" actId="27636"/>
          <ac:spMkLst>
            <pc:docMk/>
            <pc:sldMk cId="408146576" sldId="298"/>
            <ac:spMk id="3" creationId="{F9148732-419D-C0A2-AF09-7497E9989F7B}"/>
          </ac:spMkLst>
        </pc:spChg>
      </pc:sldChg>
      <pc:sldChg chg="modSp new mod">
        <pc:chgData name="Philipose KV" userId="897c1b2795af5400" providerId="LiveId" clId="{B2E43D61-2C81-43E6-8A53-87C9C0E52323}" dt="2023-10-03T09:40:14.259" v="17544" actId="27636"/>
        <pc:sldMkLst>
          <pc:docMk/>
          <pc:sldMk cId="2779014963" sldId="299"/>
        </pc:sldMkLst>
        <pc:spChg chg="mod">
          <ac:chgData name="Philipose KV" userId="897c1b2795af5400" providerId="LiveId" clId="{B2E43D61-2C81-43E6-8A53-87C9C0E52323}" dt="2023-10-03T09:40:14.259" v="17544" actId="27636"/>
          <ac:spMkLst>
            <pc:docMk/>
            <pc:sldMk cId="2779014963" sldId="299"/>
            <ac:spMk id="3" creationId="{28727654-7B1B-61B2-09D2-2E1332B108D4}"/>
          </ac:spMkLst>
        </pc:spChg>
      </pc:sldChg>
      <pc:sldChg chg="modSp new mod">
        <pc:chgData name="Philipose KV" userId="897c1b2795af5400" providerId="LiveId" clId="{B2E43D61-2C81-43E6-8A53-87C9C0E52323}" dt="2023-10-03T09:41:40.811" v="17654" actId="14100"/>
        <pc:sldMkLst>
          <pc:docMk/>
          <pc:sldMk cId="2066850519" sldId="300"/>
        </pc:sldMkLst>
        <pc:spChg chg="mod">
          <ac:chgData name="Philipose KV" userId="897c1b2795af5400" providerId="LiveId" clId="{B2E43D61-2C81-43E6-8A53-87C9C0E52323}" dt="2023-10-03T09:41:40.811" v="17654" actId="14100"/>
          <ac:spMkLst>
            <pc:docMk/>
            <pc:sldMk cId="2066850519" sldId="300"/>
            <ac:spMk id="3" creationId="{AA73F2CD-F8AD-8501-D498-4D010F9AD97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787A56-4420-4D5C-BB17-11CB80FD672A}" type="datetimeFigureOut">
              <a:rPr lang="en-IN" smtClean="0"/>
              <a:t>03-10-2023</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C32FCE-61CC-43E4-A4B1-075F4BE36807}" type="slidenum">
              <a:rPr lang="en-IN" smtClean="0"/>
              <a:t>‹#›</a:t>
            </a:fld>
            <a:endParaRPr lang="en-IN"/>
          </a:p>
        </p:txBody>
      </p:sp>
    </p:spTree>
    <p:extLst>
      <p:ext uri="{BB962C8B-B14F-4D97-AF65-F5344CB8AC3E}">
        <p14:creationId xmlns:p14="http://schemas.microsoft.com/office/powerpoint/2010/main" val="1451796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Three pillars of well being</a:t>
            </a:r>
          </a:p>
        </p:txBody>
      </p:sp>
      <p:sp>
        <p:nvSpPr>
          <p:cNvPr id="4" name="Slide Number Placeholder 3"/>
          <p:cNvSpPr>
            <a:spLocks noGrp="1"/>
          </p:cNvSpPr>
          <p:nvPr>
            <p:ph type="sldNum" sz="quarter" idx="5"/>
          </p:nvPr>
        </p:nvSpPr>
        <p:spPr/>
        <p:txBody>
          <a:bodyPr/>
          <a:lstStyle/>
          <a:p>
            <a:fld id="{E0C32FCE-61CC-43E4-A4B1-075F4BE36807}" type="slidenum">
              <a:rPr lang="en-IN" smtClean="0"/>
              <a:t>5</a:t>
            </a:fld>
            <a:endParaRPr lang="en-IN"/>
          </a:p>
        </p:txBody>
      </p:sp>
    </p:spTree>
    <p:extLst>
      <p:ext uri="{BB962C8B-B14F-4D97-AF65-F5344CB8AC3E}">
        <p14:creationId xmlns:p14="http://schemas.microsoft.com/office/powerpoint/2010/main" val="491853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Social bonding, socialization, no verbal communication, child does not come out of room</a:t>
            </a:r>
          </a:p>
        </p:txBody>
      </p:sp>
      <p:sp>
        <p:nvSpPr>
          <p:cNvPr id="4" name="Slide Number Placeholder 3"/>
          <p:cNvSpPr>
            <a:spLocks noGrp="1"/>
          </p:cNvSpPr>
          <p:nvPr>
            <p:ph type="sldNum" sz="quarter" idx="5"/>
          </p:nvPr>
        </p:nvSpPr>
        <p:spPr/>
        <p:txBody>
          <a:bodyPr/>
          <a:lstStyle/>
          <a:p>
            <a:fld id="{E0C32FCE-61CC-43E4-A4B1-075F4BE36807}" type="slidenum">
              <a:rPr lang="en-IN" smtClean="0"/>
              <a:t>28</a:t>
            </a:fld>
            <a:endParaRPr lang="en-IN"/>
          </a:p>
        </p:txBody>
      </p:sp>
    </p:spTree>
    <p:extLst>
      <p:ext uri="{BB962C8B-B14F-4D97-AF65-F5344CB8AC3E}">
        <p14:creationId xmlns:p14="http://schemas.microsoft.com/office/powerpoint/2010/main" val="22470216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t>Understand well </a:t>
            </a:r>
            <a:r>
              <a:rPr lang="en-IN" dirty="0" err="1"/>
              <a:t>beinh</a:t>
            </a:r>
            <a:r>
              <a:rPr lang="en-IN" dirty="0"/>
              <a:t> in digital context</a:t>
            </a:r>
          </a:p>
        </p:txBody>
      </p:sp>
      <p:sp>
        <p:nvSpPr>
          <p:cNvPr id="4" name="Slide Number Placeholder 3"/>
          <p:cNvSpPr>
            <a:spLocks noGrp="1"/>
          </p:cNvSpPr>
          <p:nvPr>
            <p:ph type="sldNum" sz="quarter" idx="5"/>
          </p:nvPr>
        </p:nvSpPr>
        <p:spPr/>
        <p:txBody>
          <a:bodyPr/>
          <a:lstStyle/>
          <a:p>
            <a:fld id="{E0C32FCE-61CC-43E4-A4B1-075F4BE36807}" type="slidenum">
              <a:rPr lang="en-IN" smtClean="0"/>
              <a:t>35</a:t>
            </a:fld>
            <a:endParaRPr lang="en-IN"/>
          </a:p>
        </p:txBody>
      </p:sp>
    </p:spTree>
    <p:extLst>
      <p:ext uri="{BB962C8B-B14F-4D97-AF65-F5344CB8AC3E}">
        <p14:creationId xmlns:p14="http://schemas.microsoft.com/office/powerpoint/2010/main" val="363812766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3FD53065-E88B-409F-9F96-33E1C277E190}" type="datetimeFigureOut">
              <a:rPr lang="en-IN" smtClean="0"/>
              <a:t>03-10-2023</a:t>
            </a:fld>
            <a:endParaRPr lang="en-IN"/>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IN"/>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8A86C0A-5D61-46ED-9CD1-B237B82E3D8E}" type="slidenum">
              <a:rPr lang="en-IN" smtClean="0"/>
              <a:t>‹#›</a:t>
            </a:fld>
            <a:endParaRPr lang="en-IN"/>
          </a:p>
        </p:txBody>
      </p:sp>
    </p:spTree>
    <p:extLst>
      <p:ext uri="{BB962C8B-B14F-4D97-AF65-F5344CB8AC3E}">
        <p14:creationId xmlns:p14="http://schemas.microsoft.com/office/powerpoint/2010/main" val="308514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D53065-E88B-409F-9F96-33E1C277E190}" type="datetimeFigureOut">
              <a:rPr lang="en-IN" smtClean="0"/>
              <a:t>03-10-2023</a:t>
            </a:fld>
            <a:endParaRPr lang="en-IN"/>
          </a:p>
        </p:txBody>
      </p:sp>
      <p:sp>
        <p:nvSpPr>
          <p:cNvPr id="6" name="Footer Placeholder 5"/>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8A86C0A-5D61-46ED-9CD1-B237B82E3D8E}" type="slidenum">
              <a:rPr lang="en-IN" smtClean="0"/>
              <a:t>‹#›</a:t>
            </a:fld>
            <a:endParaRPr lang="en-IN"/>
          </a:p>
        </p:txBody>
      </p:sp>
    </p:spTree>
    <p:extLst>
      <p:ext uri="{BB962C8B-B14F-4D97-AF65-F5344CB8AC3E}">
        <p14:creationId xmlns:p14="http://schemas.microsoft.com/office/powerpoint/2010/main" val="791948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3FD53065-E88B-409F-9F96-33E1C277E190}" type="datetimeFigureOut">
              <a:rPr lang="en-IN" smtClean="0"/>
              <a:t>03-10-2023</a:t>
            </a:fld>
            <a:endParaRPr lang="en-IN"/>
          </a:p>
        </p:txBody>
      </p:sp>
      <p:sp>
        <p:nvSpPr>
          <p:cNvPr id="5" name="Footer Placeholder 4"/>
          <p:cNvSpPr>
            <a:spLocks noGrp="1"/>
          </p:cNvSpPr>
          <p:nvPr>
            <p:ph type="ftr" sz="quarter" idx="11"/>
          </p:nvPr>
        </p:nvSpPr>
        <p:spPr/>
        <p:txBody>
          <a:bodyPr/>
          <a:lstStyle/>
          <a:p>
            <a:endParaRPr lang="en-IN"/>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8A86C0A-5D61-46ED-9CD1-B237B82E3D8E}" type="slidenum">
              <a:rPr lang="en-IN" smtClean="0"/>
              <a:t>‹#›</a:t>
            </a:fld>
            <a:endParaRPr lang="en-IN"/>
          </a:p>
        </p:txBody>
      </p:sp>
    </p:spTree>
    <p:extLst>
      <p:ext uri="{BB962C8B-B14F-4D97-AF65-F5344CB8AC3E}">
        <p14:creationId xmlns:p14="http://schemas.microsoft.com/office/powerpoint/2010/main" val="41298790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3FD53065-E88B-409F-9F96-33E1C277E190}" type="datetimeFigureOut">
              <a:rPr lang="en-IN" smtClean="0"/>
              <a:t>03-10-2023</a:t>
            </a:fld>
            <a:endParaRPr lang="en-IN"/>
          </a:p>
        </p:txBody>
      </p:sp>
      <p:sp>
        <p:nvSpPr>
          <p:cNvPr id="5" name="Footer Placeholder 4"/>
          <p:cNvSpPr>
            <a:spLocks noGrp="1"/>
          </p:cNvSpPr>
          <p:nvPr>
            <p:ph type="ftr" sz="quarter" idx="11"/>
          </p:nvPr>
        </p:nvSpPr>
        <p:spPr/>
        <p:txBody>
          <a:bodyPr/>
          <a:lstStyle/>
          <a:p>
            <a:endParaRPr lang="en-IN"/>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8A86C0A-5D61-46ED-9CD1-B237B82E3D8E}" type="slidenum">
              <a:rPr lang="en-IN" smtClean="0"/>
              <a:t>‹#›</a:t>
            </a:fld>
            <a:endParaRPr lang="en-IN"/>
          </a:p>
        </p:txBody>
      </p:sp>
    </p:spTree>
    <p:extLst>
      <p:ext uri="{BB962C8B-B14F-4D97-AF65-F5344CB8AC3E}">
        <p14:creationId xmlns:p14="http://schemas.microsoft.com/office/powerpoint/2010/main" val="29994486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D53065-E88B-409F-9F96-33E1C277E190}" type="datetimeFigureOut">
              <a:rPr lang="en-IN" smtClean="0"/>
              <a:t>03-10-2023</a:t>
            </a:fld>
            <a:endParaRPr lang="en-IN"/>
          </a:p>
        </p:txBody>
      </p:sp>
      <p:sp>
        <p:nvSpPr>
          <p:cNvPr id="5" name="Footer Placeholder 4"/>
          <p:cNvSpPr>
            <a:spLocks noGrp="1"/>
          </p:cNvSpPr>
          <p:nvPr>
            <p:ph type="ftr" sz="quarter" idx="11"/>
          </p:nvPr>
        </p:nvSpPr>
        <p:spPr/>
        <p:txBody>
          <a:bodyPr/>
          <a:lstStyle/>
          <a:p>
            <a:endParaRPr lang="en-IN"/>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8A86C0A-5D61-46ED-9CD1-B237B82E3D8E}" type="slidenum">
              <a:rPr lang="en-IN" smtClean="0"/>
              <a:t>‹#›</a:t>
            </a:fld>
            <a:endParaRPr lang="en-IN"/>
          </a:p>
        </p:txBody>
      </p:sp>
    </p:spTree>
    <p:extLst>
      <p:ext uri="{BB962C8B-B14F-4D97-AF65-F5344CB8AC3E}">
        <p14:creationId xmlns:p14="http://schemas.microsoft.com/office/powerpoint/2010/main" val="25030890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FD53065-E88B-409F-9F96-33E1C277E190}" type="datetimeFigureOut">
              <a:rPr lang="en-IN" smtClean="0"/>
              <a:t>03-10-2023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8A86C0A-5D61-46ED-9CD1-B237B82E3D8E}" type="slidenum">
              <a:rPr lang="en-IN" smtClean="0"/>
              <a:t>‹#›</a:t>
            </a:fld>
            <a:endParaRPr lang="en-IN"/>
          </a:p>
        </p:txBody>
      </p:sp>
    </p:spTree>
    <p:extLst>
      <p:ext uri="{BB962C8B-B14F-4D97-AF65-F5344CB8AC3E}">
        <p14:creationId xmlns:p14="http://schemas.microsoft.com/office/powerpoint/2010/main" val="8640849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3FD53065-E88B-409F-9F96-33E1C277E190}" type="datetimeFigureOut">
              <a:rPr lang="en-IN" smtClean="0"/>
              <a:t>03-10-2023</a:t>
            </a:fld>
            <a:endParaRPr lang="en-IN"/>
          </a:p>
        </p:txBody>
      </p:sp>
      <p:sp>
        <p:nvSpPr>
          <p:cNvPr id="8" name="Footer Placeholder 7"/>
          <p:cNvSpPr>
            <a:spLocks noGrp="1"/>
          </p:cNvSpPr>
          <p:nvPr>
            <p:ph type="ftr" sz="quarter" idx="11"/>
          </p:nvPr>
        </p:nvSpPr>
        <p:spPr>
          <a:xfrm>
            <a:off x="561111" y="6391838"/>
            <a:ext cx="3644282" cy="304801"/>
          </a:xfrm>
        </p:spPr>
        <p:txBody>
          <a:bodyPr/>
          <a:lstStyle/>
          <a:p>
            <a:endParaRPr lang="en-IN"/>
          </a:p>
        </p:txBody>
      </p:sp>
      <p:sp>
        <p:nvSpPr>
          <p:cNvPr id="9" name="Slide Number Placeholder 8"/>
          <p:cNvSpPr>
            <a:spLocks noGrp="1"/>
          </p:cNvSpPr>
          <p:nvPr>
            <p:ph type="sldNum" sz="quarter" idx="12"/>
          </p:nvPr>
        </p:nvSpPr>
        <p:spPr/>
        <p:txBody>
          <a:bodyPr/>
          <a:lstStyle/>
          <a:p>
            <a:fld id="{D8A86C0A-5D61-46ED-9CD1-B237B82E3D8E}" type="slidenum">
              <a:rPr lang="en-IN" smtClean="0"/>
              <a:t>‹#›</a:t>
            </a:fld>
            <a:endParaRPr lang="en-IN"/>
          </a:p>
        </p:txBody>
      </p:sp>
    </p:spTree>
    <p:extLst>
      <p:ext uri="{BB962C8B-B14F-4D97-AF65-F5344CB8AC3E}">
        <p14:creationId xmlns:p14="http://schemas.microsoft.com/office/powerpoint/2010/main" val="23579285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3FD53065-E88B-409F-9F96-33E1C277E190}" type="datetimeFigureOut">
              <a:rPr lang="en-IN" smtClean="0"/>
              <a:t>03-10-2023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8A86C0A-5D61-46ED-9CD1-B237B82E3D8E}" type="slidenum">
              <a:rPr lang="en-IN" smtClean="0"/>
              <a:t>‹#›</a:t>
            </a:fld>
            <a:endParaRPr lang="en-IN"/>
          </a:p>
        </p:txBody>
      </p:sp>
    </p:spTree>
    <p:extLst>
      <p:ext uri="{BB962C8B-B14F-4D97-AF65-F5344CB8AC3E}">
        <p14:creationId xmlns:p14="http://schemas.microsoft.com/office/powerpoint/2010/main" val="1067038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3FD53065-E88B-409F-9F96-33E1C277E190}" type="datetimeFigureOut">
              <a:rPr lang="en-IN" smtClean="0"/>
              <a:t>03-10-2023</a:t>
            </a:fld>
            <a:endParaRPr lang="en-IN"/>
          </a:p>
        </p:txBody>
      </p:sp>
      <p:sp>
        <p:nvSpPr>
          <p:cNvPr id="5" name="Footer Placeholder 4"/>
          <p:cNvSpPr>
            <a:spLocks noGrp="1"/>
          </p:cNvSpPr>
          <p:nvPr>
            <p:ph type="ftr" sz="quarter" idx="11"/>
          </p:nvPr>
        </p:nvSpPr>
        <p:spPr/>
        <p:txBody>
          <a:bodyPr/>
          <a:lstStyle/>
          <a:p>
            <a:endParaRPr lang="en-IN"/>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8A86C0A-5D61-46ED-9CD1-B237B82E3D8E}" type="slidenum">
              <a:rPr lang="en-IN" smtClean="0"/>
              <a:t>‹#›</a:t>
            </a:fld>
            <a:endParaRPr lang="en-IN"/>
          </a:p>
        </p:txBody>
      </p:sp>
    </p:spTree>
    <p:extLst>
      <p:ext uri="{BB962C8B-B14F-4D97-AF65-F5344CB8AC3E}">
        <p14:creationId xmlns:p14="http://schemas.microsoft.com/office/powerpoint/2010/main" val="3539429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FD53065-E88B-409F-9F96-33E1C277E190}" type="datetimeFigureOut">
              <a:rPr lang="en-IN" smtClean="0"/>
              <a:t>03-10-2023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8A86C0A-5D61-46ED-9CD1-B237B82E3D8E}" type="slidenum">
              <a:rPr lang="en-IN" smtClean="0"/>
              <a:t>‹#›</a:t>
            </a:fld>
            <a:endParaRPr lang="en-IN"/>
          </a:p>
        </p:txBody>
      </p:sp>
    </p:spTree>
    <p:extLst>
      <p:ext uri="{BB962C8B-B14F-4D97-AF65-F5344CB8AC3E}">
        <p14:creationId xmlns:p14="http://schemas.microsoft.com/office/powerpoint/2010/main" val="2318973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FD53065-E88B-409F-9F96-33E1C277E190}" type="datetimeFigureOut">
              <a:rPr lang="en-IN" smtClean="0"/>
              <a:t>03-10-2023</a:t>
            </a:fld>
            <a:endParaRPr lang="en-IN"/>
          </a:p>
        </p:txBody>
      </p:sp>
      <p:sp>
        <p:nvSpPr>
          <p:cNvPr id="5" name="Footer Placeholder 4"/>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8A86C0A-5D61-46ED-9CD1-B237B82E3D8E}" type="slidenum">
              <a:rPr lang="en-IN" smtClean="0"/>
              <a:t>‹#›</a:t>
            </a:fld>
            <a:endParaRPr lang="en-IN"/>
          </a:p>
        </p:txBody>
      </p:sp>
    </p:spTree>
    <p:extLst>
      <p:ext uri="{BB962C8B-B14F-4D97-AF65-F5344CB8AC3E}">
        <p14:creationId xmlns:p14="http://schemas.microsoft.com/office/powerpoint/2010/main" val="3895873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FD53065-E88B-409F-9F96-33E1C277E190}" type="datetimeFigureOut">
              <a:rPr lang="en-IN" smtClean="0"/>
              <a:t>03-10-2023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8A86C0A-5D61-46ED-9CD1-B237B82E3D8E}" type="slidenum">
              <a:rPr lang="en-IN" smtClean="0"/>
              <a:t>‹#›</a:t>
            </a:fld>
            <a:endParaRPr lang="en-IN"/>
          </a:p>
        </p:txBody>
      </p:sp>
    </p:spTree>
    <p:extLst>
      <p:ext uri="{BB962C8B-B14F-4D97-AF65-F5344CB8AC3E}">
        <p14:creationId xmlns:p14="http://schemas.microsoft.com/office/powerpoint/2010/main" val="530580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D53065-E88B-409F-9F96-33E1C277E190}" type="datetimeFigureOut">
              <a:rPr lang="en-IN" smtClean="0"/>
              <a:t>03-10-2023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8A86C0A-5D61-46ED-9CD1-B237B82E3D8E}" type="slidenum">
              <a:rPr lang="en-IN" smtClean="0"/>
              <a:t>‹#›</a:t>
            </a:fld>
            <a:endParaRPr lang="en-IN"/>
          </a:p>
        </p:txBody>
      </p:sp>
    </p:spTree>
    <p:extLst>
      <p:ext uri="{BB962C8B-B14F-4D97-AF65-F5344CB8AC3E}">
        <p14:creationId xmlns:p14="http://schemas.microsoft.com/office/powerpoint/2010/main" val="696560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FD53065-E88B-409F-9F96-33E1C277E190}" type="datetimeFigureOut">
              <a:rPr lang="en-IN" smtClean="0"/>
              <a:t>03-10-2023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8A86C0A-5D61-46ED-9CD1-B237B82E3D8E}" type="slidenum">
              <a:rPr lang="en-IN" smtClean="0"/>
              <a:t>‹#›</a:t>
            </a:fld>
            <a:endParaRPr lang="en-IN"/>
          </a:p>
        </p:txBody>
      </p:sp>
    </p:spTree>
    <p:extLst>
      <p:ext uri="{BB962C8B-B14F-4D97-AF65-F5344CB8AC3E}">
        <p14:creationId xmlns:p14="http://schemas.microsoft.com/office/powerpoint/2010/main" val="2843801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D53065-E88B-409F-9F96-33E1C277E190}" type="datetimeFigureOut">
              <a:rPr lang="en-IN" smtClean="0"/>
              <a:t>03-10-2023</a:t>
            </a:fld>
            <a:endParaRPr lang="en-IN"/>
          </a:p>
        </p:txBody>
      </p:sp>
      <p:sp>
        <p:nvSpPr>
          <p:cNvPr id="3" name="Footer Placeholder 2"/>
          <p:cNvSpPr>
            <a:spLocks noGrp="1"/>
          </p:cNvSpPr>
          <p:nvPr>
            <p:ph type="ftr" sz="quarter" idx="11"/>
          </p:nvPr>
        </p:nvSpPr>
        <p:spPr/>
        <p:txBody>
          <a:bodyPr/>
          <a:lstStyle/>
          <a:p>
            <a:endParaRPr lang="en-IN"/>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8A86C0A-5D61-46ED-9CD1-B237B82E3D8E}" type="slidenum">
              <a:rPr lang="en-IN" smtClean="0"/>
              <a:t>‹#›</a:t>
            </a:fld>
            <a:endParaRPr lang="en-IN"/>
          </a:p>
        </p:txBody>
      </p:sp>
    </p:spTree>
    <p:extLst>
      <p:ext uri="{BB962C8B-B14F-4D97-AF65-F5344CB8AC3E}">
        <p14:creationId xmlns:p14="http://schemas.microsoft.com/office/powerpoint/2010/main" val="524385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D53065-E88B-409F-9F96-33E1C277E190}" type="datetimeFigureOut">
              <a:rPr lang="en-IN" smtClean="0"/>
              <a:t>03-10-2023</a:t>
            </a:fld>
            <a:endParaRPr lang="en-IN"/>
          </a:p>
        </p:txBody>
      </p:sp>
      <p:sp>
        <p:nvSpPr>
          <p:cNvPr id="6" name="Footer Placeholder 5"/>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8A86C0A-5D61-46ED-9CD1-B237B82E3D8E}" type="slidenum">
              <a:rPr lang="en-IN" smtClean="0"/>
              <a:t>‹#›</a:t>
            </a:fld>
            <a:endParaRPr lang="en-IN"/>
          </a:p>
        </p:txBody>
      </p:sp>
    </p:spTree>
    <p:extLst>
      <p:ext uri="{BB962C8B-B14F-4D97-AF65-F5344CB8AC3E}">
        <p14:creationId xmlns:p14="http://schemas.microsoft.com/office/powerpoint/2010/main" val="3090629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FD53065-E88B-409F-9F96-33E1C277E190}" type="datetimeFigureOut">
              <a:rPr lang="en-IN" smtClean="0"/>
              <a:t>03-10-2023</a:t>
            </a:fld>
            <a:endParaRPr lang="en-IN"/>
          </a:p>
        </p:txBody>
      </p:sp>
      <p:sp>
        <p:nvSpPr>
          <p:cNvPr id="6" name="Footer Placeholder 5"/>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8A86C0A-5D61-46ED-9CD1-B237B82E3D8E}" type="slidenum">
              <a:rPr lang="en-IN" smtClean="0"/>
              <a:t>‹#›</a:t>
            </a:fld>
            <a:endParaRPr lang="en-IN"/>
          </a:p>
        </p:txBody>
      </p:sp>
    </p:spTree>
    <p:extLst>
      <p:ext uri="{BB962C8B-B14F-4D97-AF65-F5344CB8AC3E}">
        <p14:creationId xmlns:p14="http://schemas.microsoft.com/office/powerpoint/2010/main" val="38569766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3FD53065-E88B-409F-9F96-33E1C277E190}" type="datetimeFigureOut">
              <a:rPr lang="en-IN" smtClean="0"/>
              <a:t>03-10-2023</a:t>
            </a:fld>
            <a:endParaRPr lang="en-IN"/>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IN"/>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8A86C0A-5D61-46ED-9CD1-B237B82E3D8E}" type="slidenum">
              <a:rPr lang="en-IN" smtClean="0"/>
              <a:t>‹#›</a:t>
            </a:fld>
            <a:endParaRPr lang="en-IN"/>
          </a:p>
        </p:txBody>
      </p:sp>
    </p:spTree>
    <p:extLst>
      <p:ext uri="{BB962C8B-B14F-4D97-AF65-F5344CB8AC3E}">
        <p14:creationId xmlns:p14="http://schemas.microsoft.com/office/powerpoint/2010/main" val="279533219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8A56-5121-8B96-F966-967D91901169}"/>
              </a:ext>
            </a:extLst>
          </p:cNvPr>
          <p:cNvSpPr>
            <a:spLocks noGrp="1"/>
          </p:cNvSpPr>
          <p:nvPr>
            <p:ph type="ctrTitle"/>
          </p:nvPr>
        </p:nvSpPr>
        <p:spPr/>
        <p:txBody>
          <a:bodyPr/>
          <a:lstStyle/>
          <a:p>
            <a:r>
              <a:rPr lang="en-IN" dirty="0">
                <a:latin typeface="Times New Roman" panose="02020603050405020304" pitchFamily="18" charset="0"/>
                <a:cs typeface="Times New Roman" panose="02020603050405020304" pitchFamily="18" charset="0"/>
              </a:rPr>
              <a:t>DIMENSIONS OF DIGITAL WELLNESS</a:t>
            </a:r>
          </a:p>
        </p:txBody>
      </p:sp>
      <p:sp>
        <p:nvSpPr>
          <p:cNvPr id="5" name="Subtitle 4">
            <a:extLst>
              <a:ext uri="{FF2B5EF4-FFF2-40B4-BE49-F238E27FC236}">
                <a16:creationId xmlns:a16="http://schemas.microsoft.com/office/drawing/2014/main" id="{54B0DC8E-CFB4-3C49-AA66-BC55B5888793}"/>
              </a:ext>
            </a:extLst>
          </p:cNvPr>
          <p:cNvSpPr>
            <a:spLocks noGrp="1"/>
          </p:cNvSpPr>
          <p:nvPr>
            <p:ph type="subTitle" idx="1"/>
          </p:nvPr>
        </p:nvSpPr>
        <p:spPr/>
        <p:txBody>
          <a:bodyPr/>
          <a:lstStyle/>
          <a:p>
            <a:endParaRPr lang="en-IN"/>
          </a:p>
        </p:txBody>
      </p:sp>
    </p:spTree>
    <p:extLst>
      <p:ext uri="{BB962C8B-B14F-4D97-AF65-F5344CB8AC3E}">
        <p14:creationId xmlns:p14="http://schemas.microsoft.com/office/powerpoint/2010/main" val="35986177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8399D-D021-9766-1EA5-2439E001B4D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10DCDA1-824A-F75A-93F4-2466E07D04F0}"/>
              </a:ext>
            </a:extLst>
          </p:cNvPr>
          <p:cNvSpPr>
            <a:spLocks noGrp="1"/>
          </p:cNvSpPr>
          <p:nvPr>
            <p:ph idx="1"/>
          </p:nvPr>
        </p:nvSpPr>
        <p:spPr>
          <a:xfrm>
            <a:off x="550606" y="2603500"/>
            <a:ext cx="11444749" cy="3416300"/>
          </a:xfrm>
        </p:spPr>
        <p:txBody>
          <a:bodyPr/>
          <a:lstStyle/>
          <a:p>
            <a:pPr algn="just"/>
            <a:r>
              <a:rPr lang="en-IN" sz="2800" dirty="0">
                <a:latin typeface="Times New Roman" panose="02020603050405020304" pitchFamily="18" charset="0"/>
                <a:cs typeface="Times New Roman" panose="02020603050405020304" pitchFamily="18" charset="0"/>
              </a:rPr>
              <a:t>Constant abundance of digital media around us. Smartphones, videogames, social media, computer- all have become an integral parts of our life. Increasingly device dependant world.</a:t>
            </a:r>
          </a:p>
          <a:p>
            <a:pPr algn="just"/>
            <a:endParaRPr lang="en-IN" sz="2800" dirty="0">
              <a:latin typeface="Times New Roman" panose="02020603050405020304" pitchFamily="18" charset="0"/>
              <a:cs typeface="Times New Roman" panose="02020603050405020304" pitchFamily="18" charset="0"/>
            </a:endParaRPr>
          </a:p>
          <a:p>
            <a:pPr algn="just"/>
            <a:r>
              <a:rPr lang="en-IN" sz="2800" dirty="0">
                <a:latin typeface="Times New Roman" panose="02020603050405020304" pitchFamily="18" charset="0"/>
                <a:cs typeface="Times New Roman" panose="02020603050405020304" pitchFamily="18" charset="0"/>
              </a:rPr>
              <a:t>With the pandemic, there has been an increase in use of technology. And with excessive use of digital technology, there has been an increased toll on our health and well-being.</a:t>
            </a:r>
          </a:p>
          <a:p>
            <a:endParaRPr lang="en-IN" dirty="0"/>
          </a:p>
        </p:txBody>
      </p:sp>
    </p:spTree>
    <p:extLst>
      <p:ext uri="{BB962C8B-B14F-4D97-AF65-F5344CB8AC3E}">
        <p14:creationId xmlns:p14="http://schemas.microsoft.com/office/powerpoint/2010/main" val="40947124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04595-BB31-9570-7253-E4A9CE08A30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9148732-419D-C0A2-AF09-7497E9989F7B}"/>
              </a:ext>
            </a:extLst>
          </p:cNvPr>
          <p:cNvSpPr>
            <a:spLocks noGrp="1"/>
          </p:cNvSpPr>
          <p:nvPr>
            <p:ph idx="1"/>
          </p:nvPr>
        </p:nvSpPr>
        <p:spPr>
          <a:xfrm>
            <a:off x="334298" y="2603499"/>
            <a:ext cx="11297264" cy="3816965"/>
          </a:xfrm>
        </p:spPr>
        <p:txBody>
          <a:bodyPr>
            <a:normAutofit/>
          </a:bodyPr>
          <a:lstStyle/>
          <a:p>
            <a:pPr algn="just"/>
            <a:r>
              <a:rPr lang="en-IN" sz="2400" dirty="0">
                <a:latin typeface="Times New Roman" panose="02020603050405020304" pitchFamily="18" charset="0"/>
                <a:cs typeface="Times New Roman" panose="02020603050405020304" pitchFamily="18" charset="0"/>
              </a:rPr>
              <a:t>There is now an unconscious and effortless reach out for gadgets, even when not mandatory.</a:t>
            </a:r>
          </a:p>
          <a:p>
            <a:pPr algn="just"/>
            <a:endParaRPr lang="en-IN" sz="2400" dirty="0">
              <a:latin typeface="Times New Roman" panose="02020603050405020304" pitchFamily="18" charset="0"/>
              <a:cs typeface="Times New Roman" panose="02020603050405020304" pitchFamily="18" charset="0"/>
            </a:endParaRPr>
          </a:p>
          <a:p>
            <a:pPr algn="just"/>
            <a:r>
              <a:rPr lang="en-IN" sz="2400" dirty="0">
                <a:latin typeface="Times New Roman" panose="02020603050405020304" pitchFamily="18" charset="0"/>
                <a:cs typeface="Times New Roman" panose="02020603050405020304" pitchFamily="18" charset="0"/>
              </a:rPr>
              <a:t>The devices are also devised in such a manner that it has the ability to lure an average person to use to tap and swipe their phones hundreds of times in a day.</a:t>
            </a:r>
          </a:p>
          <a:p>
            <a:pPr algn="just"/>
            <a:endParaRPr lang="en-IN" sz="2400" dirty="0">
              <a:latin typeface="Times New Roman" panose="02020603050405020304" pitchFamily="18" charset="0"/>
              <a:cs typeface="Times New Roman" panose="02020603050405020304" pitchFamily="18" charset="0"/>
            </a:endParaRPr>
          </a:p>
          <a:p>
            <a:pPr algn="just"/>
            <a:r>
              <a:rPr lang="en-IN" sz="2400" dirty="0">
                <a:latin typeface="Times New Roman" panose="02020603050405020304" pitchFamily="18" charset="0"/>
                <a:cs typeface="Times New Roman" panose="02020603050405020304" pitchFamily="18" charset="0"/>
              </a:rPr>
              <a:t>The impact of digital technology usage and well-being to be harmful is limited only to small proportion of individuals.</a:t>
            </a:r>
          </a:p>
        </p:txBody>
      </p:sp>
    </p:spTree>
    <p:extLst>
      <p:ext uri="{BB962C8B-B14F-4D97-AF65-F5344CB8AC3E}">
        <p14:creationId xmlns:p14="http://schemas.microsoft.com/office/powerpoint/2010/main" val="4081465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E504A-4319-3E6E-8EF3-2972C1A0723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8727654-7B1B-61B2-09D2-2E1332B108D4}"/>
              </a:ext>
            </a:extLst>
          </p:cNvPr>
          <p:cNvSpPr>
            <a:spLocks noGrp="1"/>
          </p:cNvSpPr>
          <p:nvPr>
            <p:ph idx="1"/>
          </p:nvPr>
        </p:nvSpPr>
        <p:spPr>
          <a:xfrm>
            <a:off x="403124" y="2603500"/>
            <a:ext cx="11326760" cy="3416300"/>
          </a:xfrm>
        </p:spPr>
        <p:txBody>
          <a:bodyPr>
            <a:normAutofit lnSpcReduction="10000"/>
          </a:bodyPr>
          <a:lstStyle/>
          <a:p>
            <a:pPr algn="just"/>
            <a:r>
              <a:rPr lang="en-IN" sz="2400" dirty="0"/>
              <a:t>Constant connection has led to social pressure to be constantly in touch with peers, safety issues with excessive usage, and overall decrease in mood and well-being.</a:t>
            </a:r>
          </a:p>
          <a:p>
            <a:pPr algn="just"/>
            <a:endParaRPr lang="en-IN" sz="2400" dirty="0"/>
          </a:p>
          <a:p>
            <a:pPr algn="just"/>
            <a:endParaRPr lang="en-IN" sz="2400" dirty="0"/>
          </a:p>
          <a:p>
            <a:pPr algn="just"/>
            <a:endParaRPr lang="en-IN" sz="2400" dirty="0"/>
          </a:p>
          <a:p>
            <a:pPr algn="just"/>
            <a:r>
              <a:rPr lang="en-IN" sz="2400" dirty="0"/>
              <a:t>Digital wellbeing is an upcoming intervention to ensure ones mental and physical health is an environment with digital abundance</a:t>
            </a:r>
            <a:r>
              <a:rPr lang="en-IN" dirty="0"/>
              <a:t>. </a:t>
            </a:r>
          </a:p>
        </p:txBody>
      </p:sp>
    </p:spTree>
    <p:extLst>
      <p:ext uri="{BB962C8B-B14F-4D97-AF65-F5344CB8AC3E}">
        <p14:creationId xmlns:p14="http://schemas.microsoft.com/office/powerpoint/2010/main" val="2779014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FD2DF-FD89-F63D-6919-955901BC9B41}"/>
              </a:ext>
            </a:extLst>
          </p:cNvPr>
          <p:cNvSpPr>
            <a:spLocks noGrp="1"/>
          </p:cNvSpPr>
          <p:nvPr>
            <p:ph type="title"/>
          </p:nvPr>
        </p:nvSpPr>
        <p:spPr/>
        <p:txBody>
          <a:bodyPr/>
          <a:lstStyle/>
          <a:p>
            <a:r>
              <a:rPr lang="en-IN" dirty="0"/>
              <a:t>What is Digital Well-Being?</a:t>
            </a:r>
          </a:p>
        </p:txBody>
      </p:sp>
      <p:sp>
        <p:nvSpPr>
          <p:cNvPr id="3" name="Content Placeholder 2">
            <a:extLst>
              <a:ext uri="{FF2B5EF4-FFF2-40B4-BE49-F238E27FC236}">
                <a16:creationId xmlns:a16="http://schemas.microsoft.com/office/drawing/2014/main" id="{D8A2EAA1-FAEB-3DA7-7D5F-777082C399B5}"/>
              </a:ext>
            </a:extLst>
          </p:cNvPr>
          <p:cNvSpPr>
            <a:spLocks noGrp="1"/>
          </p:cNvSpPr>
          <p:nvPr>
            <p:ph idx="1"/>
          </p:nvPr>
        </p:nvSpPr>
        <p:spPr>
          <a:xfrm>
            <a:off x="437200" y="2583836"/>
            <a:ext cx="11489330" cy="3885790"/>
          </a:xfrm>
        </p:spPr>
        <p:txBody>
          <a:bodyPr>
            <a:normAutofit fontScale="92500" lnSpcReduction="20000"/>
          </a:bodyPr>
          <a:lstStyle/>
          <a:p>
            <a:r>
              <a:rPr lang="en-IN" sz="2400" dirty="0">
                <a:latin typeface="Times New Roman" panose="02020603050405020304" pitchFamily="18" charset="0"/>
                <a:cs typeface="Times New Roman" panose="02020603050405020304" pitchFamily="18" charset="0"/>
              </a:rPr>
              <a:t>The concept of digital well being refers to the optimal state of health and well-being that one can achieve while using technology.</a:t>
            </a:r>
          </a:p>
          <a:p>
            <a:endParaRPr lang="en-IN" sz="2400" dirty="0">
              <a:latin typeface="Times New Roman" panose="02020603050405020304" pitchFamily="18" charset="0"/>
              <a:cs typeface="Times New Roman" panose="02020603050405020304" pitchFamily="18" charset="0"/>
            </a:endParaRPr>
          </a:p>
          <a:p>
            <a:r>
              <a:rPr lang="en-IN" sz="2400" dirty="0">
                <a:latin typeface="Times New Roman" panose="02020603050405020304" pitchFamily="18" charset="0"/>
                <a:cs typeface="Times New Roman" panose="02020603050405020304" pitchFamily="18" charset="0"/>
              </a:rPr>
              <a:t>It empowers us to take advantage of the benefits of technology while avoiding associated harms.</a:t>
            </a:r>
          </a:p>
          <a:p>
            <a:endParaRPr lang="en-IN" sz="2400" dirty="0">
              <a:latin typeface="Times New Roman" panose="02020603050405020304" pitchFamily="18" charset="0"/>
              <a:cs typeface="Times New Roman" panose="02020603050405020304" pitchFamily="18" charset="0"/>
            </a:endParaRPr>
          </a:p>
          <a:p>
            <a:r>
              <a:rPr lang="en-IN" sz="2400" dirty="0">
                <a:latin typeface="Times New Roman" panose="02020603050405020304" pitchFamily="18" charset="0"/>
                <a:cs typeface="Times New Roman" panose="02020603050405020304" pitchFamily="18" charset="0"/>
              </a:rPr>
              <a:t>It is an act of practising healthy digital habits.</a:t>
            </a:r>
          </a:p>
          <a:p>
            <a:endParaRPr lang="en-IN" sz="2400" dirty="0">
              <a:latin typeface="Times New Roman" panose="02020603050405020304" pitchFamily="18" charset="0"/>
              <a:cs typeface="Times New Roman" panose="02020603050405020304" pitchFamily="18" charset="0"/>
            </a:endParaRPr>
          </a:p>
          <a:p>
            <a:pPr marL="0" indent="0">
              <a:buNone/>
            </a:pPr>
            <a:r>
              <a:rPr lang="en-IN" sz="2400" dirty="0">
                <a:latin typeface="Times New Roman" panose="02020603050405020304" pitchFamily="18" charset="0"/>
                <a:cs typeface="Times New Roman" panose="02020603050405020304" pitchFamily="18" charset="0"/>
              </a:rPr>
              <a:t>How to do we do that?</a:t>
            </a:r>
          </a:p>
          <a:p>
            <a:r>
              <a:rPr lang="en-IN" sz="2400" dirty="0">
                <a:latin typeface="Times New Roman" panose="02020603050405020304" pitchFamily="18" charset="0"/>
                <a:cs typeface="Times New Roman" panose="02020603050405020304" pitchFamily="18" charset="0"/>
              </a:rPr>
              <a:t>Taking a mindful and intentional approach to using technology that supports our thriving and optimal well-being. </a:t>
            </a:r>
          </a:p>
        </p:txBody>
      </p:sp>
    </p:spTree>
    <p:extLst>
      <p:ext uri="{BB962C8B-B14F-4D97-AF65-F5344CB8AC3E}">
        <p14:creationId xmlns:p14="http://schemas.microsoft.com/office/powerpoint/2010/main" val="12611907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334C7-0509-BE08-B85B-A9E61A35625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3B18A0E6-B35B-0ABC-A1D2-E982A058B176}"/>
              </a:ext>
            </a:extLst>
          </p:cNvPr>
          <p:cNvSpPr>
            <a:spLocks noGrp="1"/>
          </p:cNvSpPr>
          <p:nvPr>
            <p:ph idx="1"/>
          </p:nvPr>
        </p:nvSpPr>
        <p:spPr>
          <a:xfrm>
            <a:off x="358877" y="2357693"/>
            <a:ext cx="11474245" cy="3934952"/>
          </a:xfrm>
        </p:spPr>
        <p:txBody>
          <a:bodyPr>
            <a:normAutofit/>
          </a:bodyPr>
          <a:lstStyle/>
          <a:p>
            <a:r>
              <a:rPr lang="en-IN" sz="2400" dirty="0">
                <a:latin typeface="Times New Roman" panose="02020603050405020304" pitchFamily="18" charset="0"/>
                <a:cs typeface="Times New Roman" panose="02020603050405020304" pitchFamily="18" charset="0"/>
              </a:rPr>
              <a:t>Essentially it means to live holistically healthy lives considering all activities that involve use of digital technologies.</a:t>
            </a:r>
          </a:p>
          <a:p>
            <a:r>
              <a:rPr lang="en-IN" sz="2400" dirty="0">
                <a:latin typeface="Times New Roman" panose="02020603050405020304" pitchFamily="18" charset="0"/>
                <a:cs typeface="Times New Roman" panose="02020603050405020304" pitchFamily="18" charset="0"/>
              </a:rPr>
              <a:t>Technology should improve our lives and not distract from it.</a:t>
            </a:r>
          </a:p>
          <a:p>
            <a:r>
              <a:rPr lang="en-IN" sz="2400" dirty="0">
                <a:latin typeface="Times New Roman" panose="02020603050405020304" pitchFamily="18" charset="0"/>
                <a:cs typeface="Times New Roman" panose="02020603050405020304" pitchFamily="18" charset="0"/>
              </a:rPr>
              <a:t>Digital well being enhances the use of technology itself to combat increased screentime by using restrain and it promotes wellness by enabling productive and healthy lifestyles. </a:t>
            </a:r>
          </a:p>
          <a:p>
            <a:r>
              <a:rPr lang="en-IN" sz="2400" dirty="0">
                <a:latin typeface="Times New Roman" panose="02020603050405020304" pitchFamily="18" charset="0"/>
                <a:cs typeface="Times New Roman" panose="02020603050405020304" pitchFamily="18" charset="0"/>
              </a:rPr>
              <a:t>Studies have shown that increased use of digital devices are associated with decline in performance rates, has effects on sleep patter, reduction in workplace achievements and thereby hindering from achieving ones potential</a:t>
            </a:r>
          </a:p>
        </p:txBody>
      </p:sp>
    </p:spTree>
    <p:extLst>
      <p:ext uri="{BB962C8B-B14F-4D97-AF65-F5344CB8AC3E}">
        <p14:creationId xmlns:p14="http://schemas.microsoft.com/office/powerpoint/2010/main" val="41971607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1667CA-EA2E-B917-A947-1BE7B1548F67}"/>
              </a:ext>
            </a:extLst>
          </p:cNvPr>
          <p:cNvSpPr>
            <a:spLocks noGrp="1"/>
          </p:cNvSpPr>
          <p:nvPr>
            <p:ph idx="1"/>
          </p:nvPr>
        </p:nvSpPr>
        <p:spPr>
          <a:xfrm>
            <a:off x="501446" y="2603500"/>
            <a:ext cx="11346426" cy="3866126"/>
          </a:xfrm>
        </p:spPr>
        <p:txBody>
          <a:bodyPr>
            <a:normAutofit fontScale="92500" lnSpcReduction="10000"/>
          </a:bodyPr>
          <a:lstStyle/>
          <a:p>
            <a:pPr algn="just"/>
            <a:r>
              <a:rPr lang="en-IN" sz="2400" dirty="0">
                <a:latin typeface="Times New Roman" panose="02020603050405020304" pitchFamily="18" charset="0"/>
                <a:cs typeface="Times New Roman" panose="02020603050405020304" pitchFamily="18" charset="0"/>
              </a:rPr>
              <a:t>In order to thrive alongside technology, we have to enhance our skills.</a:t>
            </a:r>
          </a:p>
          <a:p>
            <a:pPr algn="just"/>
            <a:endParaRPr lang="en-IN" sz="2400" dirty="0">
              <a:latin typeface="Times New Roman" panose="02020603050405020304" pitchFamily="18" charset="0"/>
              <a:cs typeface="Times New Roman" panose="02020603050405020304" pitchFamily="18" charset="0"/>
            </a:endParaRPr>
          </a:p>
          <a:p>
            <a:pPr algn="just"/>
            <a:r>
              <a:rPr lang="en-IN" sz="2400" dirty="0">
                <a:latin typeface="Times New Roman" panose="02020603050405020304" pitchFamily="18" charset="0"/>
                <a:cs typeface="Times New Roman" panose="02020603050405020304" pitchFamily="18" charset="0"/>
              </a:rPr>
              <a:t> Skills in the key areas that our digital behaviour relate to, and that includes our mental and physical health, our relationships, productivity, communication, environment.</a:t>
            </a:r>
          </a:p>
          <a:p>
            <a:pPr algn="just"/>
            <a:endParaRPr lang="en-IN" sz="2400" dirty="0">
              <a:latin typeface="Times New Roman" panose="02020603050405020304" pitchFamily="18" charset="0"/>
              <a:cs typeface="Times New Roman" panose="02020603050405020304" pitchFamily="18" charset="0"/>
            </a:endParaRPr>
          </a:p>
          <a:p>
            <a:pPr algn="just"/>
            <a:r>
              <a:rPr lang="en-IN" sz="2400" dirty="0">
                <a:latin typeface="Times New Roman" panose="02020603050405020304" pitchFamily="18" charset="0"/>
                <a:cs typeface="Times New Roman" panose="02020603050405020304" pitchFamily="18" charset="0"/>
              </a:rPr>
              <a:t>These are the various skills that students need to learn in order to navigate and thrive in the online world today.</a:t>
            </a:r>
          </a:p>
          <a:p>
            <a:pPr marL="0" indent="0" algn="just">
              <a:buNone/>
            </a:pPr>
            <a:endParaRPr lang="en-IN" sz="2400" dirty="0">
              <a:latin typeface="Times New Roman" panose="02020603050405020304" pitchFamily="18" charset="0"/>
              <a:cs typeface="Times New Roman" panose="02020603050405020304" pitchFamily="18" charset="0"/>
            </a:endParaRPr>
          </a:p>
          <a:p>
            <a:pPr algn="just"/>
            <a:r>
              <a:rPr lang="en-IN" sz="2400" dirty="0">
                <a:latin typeface="Times New Roman" panose="02020603050405020304" pitchFamily="18" charset="0"/>
                <a:cs typeface="Times New Roman" panose="02020603050405020304" pitchFamily="18" charset="0"/>
              </a:rPr>
              <a:t>Skills--------need to learn...</a:t>
            </a:r>
          </a:p>
        </p:txBody>
      </p:sp>
      <p:sp>
        <p:nvSpPr>
          <p:cNvPr id="5" name="Title 4">
            <a:extLst>
              <a:ext uri="{FF2B5EF4-FFF2-40B4-BE49-F238E27FC236}">
                <a16:creationId xmlns:a16="http://schemas.microsoft.com/office/drawing/2014/main" id="{A1B9B7ED-183C-5844-9F31-93E693CBCEE3}"/>
              </a:ext>
            </a:extLst>
          </p:cNvPr>
          <p:cNvSpPr>
            <a:spLocks noGrp="1"/>
          </p:cNvSpPr>
          <p:nvPr>
            <p:ph type="title"/>
          </p:nvPr>
        </p:nvSpPr>
        <p:spPr/>
        <p:txBody>
          <a:bodyPr/>
          <a:lstStyle/>
          <a:p>
            <a:endParaRPr lang="en-IN"/>
          </a:p>
        </p:txBody>
      </p:sp>
    </p:spTree>
    <p:extLst>
      <p:ext uri="{BB962C8B-B14F-4D97-AF65-F5344CB8AC3E}">
        <p14:creationId xmlns:p14="http://schemas.microsoft.com/office/powerpoint/2010/main" val="42802956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609E9-3AF0-264F-5A3E-99CB7ABEA29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AAF3BE0-EB7E-FC10-5A7B-DCB8E2D8B392}"/>
              </a:ext>
            </a:extLst>
          </p:cNvPr>
          <p:cNvSpPr>
            <a:spLocks noGrp="1"/>
          </p:cNvSpPr>
          <p:nvPr>
            <p:ph idx="1"/>
          </p:nvPr>
        </p:nvSpPr>
        <p:spPr>
          <a:xfrm>
            <a:off x="363794" y="2603500"/>
            <a:ext cx="11385754" cy="3561326"/>
          </a:xfrm>
        </p:spPr>
        <p:txBody>
          <a:bodyPr>
            <a:normAutofit/>
          </a:bodyPr>
          <a:lstStyle/>
          <a:p>
            <a:pPr marL="0" indent="0" algn="just">
              <a:buNone/>
            </a:pPr>
            <a:r>
              <a:rPr lang="en-IN" sz="2400" dirty="0">
                <a:latin typeface="Times New Roman" panose="02020603050405020304" pitchFamily="18" charset="0"/>
                <a:cs typeface="Times New Roman" panose="02020603050405020304" pitchFamily="18" charset="0"/>
              </a:rPr>
              <a:t>Essentially there is a need to prioritize control over use of digital devices &amp; focus on aligning their use with one’s long standing goals.</a:t>
            </a:r>
          </a:p>
          <a:p>
            <a:pPr marL="0" indent="0" algn="just">
              <a:buNone/>
            </a:pPr>
            <a:endParaRPr lang="en-IN" sz="2400" dirty="0">
              <a:latin typeface="Times New Roman" panose="02020603050405020304" pitchFamily="18" charset="0"/>
              <a:cs typeface="Times New Roman" panose="02020603050405020304" pitchFamily="18" charset="0"/>
            </a:endParaRPr>
          </a:p>
          <a:p>
            <a:pPr marL="0" indent="0" algn="just">
              <a:buNone/>
            </a:pPr>
            <a:r>
              <a:rPr lang="en-IN" sz="2400" dirty="0">
                <a:latin typeface="Times New Roman" panose="02020603050405020304" pitchFamily="18" charset="0"/>
                <a:cs typeface="Times New Roman" panose="02020603050405020304" pitchFamily="18" charset="0"/>
              </a:rPr>
              <a:t>Balanced use of digital technology generally does not harm anyone.</a:t>
            </a:r>
          </a:p>
          <a:p>
            <a:pPr marL="0" indent="0" algn="just">
              <a:buNone/>
            </a:pPr>
            <a:endParaRPr lang="en-IN" sz="2400" dirty="0">
              <a:latin typeface="Times New Roman" panose="02020603050405020304" pitchFamily="18" charset="0"/>
              <a:cs typeface="Times New Roman" panose="02020603050405020304" pitchFamily="18" charset="0"/>
            </a:endParaRPr>
          </a:p>
          <a:p>
            <a:pPr marL="0" indent="0" algn="just">
              <a:buNone/>
            </a:pPr>
            <a:r>
              <a:rPr lang="en-IN" sz="2400" dirty="0">
                <a:latin typeface="Times New Roman" panose="02020603050405020304" pitchFamily="18" charset="0"/>
                <a:cs typeface="Times New Roman" panose="02020603050405020304" pitchFamily="18" charset="0"/>
              </a:rPr>
              <a:t>Hence we now need to understand the negative consequences of excessive use of digital devices on various aspects of one’s life.</a:t>
            </a:r>
          </a:p>
        </p:txBody>
      </p:sp>
    </p:spTree>
    <p:extLst>
      <p:ext uri="{BB962C8B-B14F-4D97-AF65-F5344CB8AC3E}">
        <p14:creationId xmlns:p14="http://schemas.microsoft.com/office/powerpoint/2010/main" val="34869793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30072-7897-0BE0-E8A7-DCA3C7B44BA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6E23DB8-B388-E193-F5CE-0F65FFABA177}"/>
              </a:ext>
            </a:extLst>
          </p:cNvPr>
          <p:cNvSpPr>
            <a:spLocks noGrp="1"/>
          </p:cNvSpPr>
          <p:nvPr>
            <p:ph idx="1"/>
          </p:nvPr>
        </p:nvSpPr>
        <p:spPr/>
        <p:txBody>
          <a:bodyPr/>
          <a:lstStyle/>
          <a:p>
            <a:endParaRPr lang="en-IN"/>
          </a:p>
        </p:txBody>
      </p:sp>
    </p:spTree>
    <p:extLst>
      <p:ext uri="{BB962C8B-B14F-4D97-AF65-F5344CB8AC3E}">
        <p14:creationId xmlns:p14="http://schemas.microsoft.com/office/powerpoint/2010/main" val="36232657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8E881-1629-6557-DB8D-D3238886EEA5}"/>
              </a:ext>
            </a:extLst>
          </p:cNvPr>
          <p:cNvSpPr>
            <a:spLocks noGrp="1"/>
          </p:cNvSpPr>
          <p:nvPr>
            <p:ph type="title"/>
          </p:nvPr>
        </p:nvSpPr>
        <p:spPr/>
        <p:txBody>
          <a:bodyPr/>
          <a:lstStyle/>
          <a:p>
            <a:r>
              <a:rPr lang="en-IN" dirty="0"/>
              <a:t>Why it is a concern?</a:t>
            </a:r>
          </a:p>
        </p:txBody>
      </p:sp>
      <p:sp>
        <p:nvSpPr>
          <p:cNvPr id="3" name="Content Placeholder 2">
            <a:extLst>
              <a:ext uri="{FF2B5EF4-FFF2-40B4-BE49-F238E27FC236}">
                <a16:creationId xmlns:a16="http://schemas.microsoft.com/office/drawing/2014/main" id="{D90AC84B-7C4A-876B-E4E2-57B2854811D8}"/>
              </a:ext>
            </a:extLst>
          </p:cNvPr>
          <p:cNvSpPr>
            <a:spLocks noGrp="1"/>
          </p:cNvSpPr>
          <p:nvPr>
            <p:ph idx="1"/>
          </p:nvPr>
        </p:nvSpPr>
        <p:spPr>
          <a:xfrm>
            <a:off x="206478" y="2318363"/>
            <a:ext cx="11552904" cy="4043107"/>
          </a:xfrm>
        </p:spPr>
        <p:txBody>
          <a:bodyPr/>
          <a:lstStyle/>
          <a:p>
            <a:r>
              <a:rPr lang="en-IN" dirty="0"/>
              <a:t>We are spending almost 70 minutes a day on OTT platforms, 40 min average session-----increase during multiple use</a:t>
            </a:r>
          </a:p>
          <a:p>
            <a:r>
              <a:rPr lang="en-IN" dirty="0"/>
              <a:t>We are using digital devices for work, learning, entertainment and all forms of communication.</a:t>
            </a:r>
          </a:p>
          <a:p>
            <a:r>
              <a:rPr lang="en-IN" dirty="0"/>
              <a:t>There has been an 47 % increase in data traffic since 2019, and 96% of this was constituted by 4G.</a:t>
            </a:r>
          </a:p>
          <a:p>
            <a:r>
              <a:rPr lang="en-IN" dirty="0"/>
              <a:t>Data usage has grown to up to 11.7 GB/month-----there has along side a decrease in cost of 1GB data (Rs 7/-)</a:t>
            </a:r>
          </a:p>
          <a:p>
            <a:r>
              <a:rPr lang="en-IN" dirty="0"/>
              <a:t>Excessive use of pornographic content among adolescents</a:t>
            </a:r>
          </a:p>
          <a:p>
            <a:r>
              <a:rPr lang="en-IN" dirty="0"/>
              <a:t>Rising mental health issues among children and adolescents.</a:t>
            </a:r>
          </a:p>
          <a:p>
            <a:r>
              <a:rPr lang="en-IN" dirty="0"/>
              <a:t>Decreased life satisfaction with increased use and </a:t>
            </a:r>
            <a:r>
              <a:rPr lang="en-IN"/>
              <a:t>resulting stress.</a:t>
            </a:r>
            <a:endParaRPr lang="en-IN" dirty="0"/>
          </a:p>
        </p:txBody>
      </p:sp>
    </p:spTree>
    <p:extLst>
      <p:ext uri="{BB962C8B-B14F-4D97-AF65-F5344CB8AC3E}">
        <p14:creationId xmlns:p14="http://schemas.microsoft.com/office/powerpoint/2010/main" val="9693111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90DBF-3A4F-B6C9-EBB0-7B7C18EA9140}"/>
              </a:ext>
            </a:extLst>
          </p:cNvPr>
          <p:cNvSpPr>
            <a:spLocks noGrp="1"/>
          </p:cNvSpPr>
          <p:nvPr>
            <p:ph type="title"/>
          </p:nvPr>
        </p:nvSpPr>
        <p:spPr/>
        <p:txBody>
          <a:bodyPr/>
          <a:lstStyle/>
          <a:p>
            <a:r>
              <a:rPr lang="en-IN" dirty="0"/>
              <a:t>Negative consequences of excessive use of digital media</a:t>
            </a:r>
          </a:p>
        </p:txBody>
      </p:sp>
      <p:sp>
        <p:nvSpPr>
          <p:cNvPr id="3" name="Content Placeholder 2">
            <a:extLst>
              <a:ext uri="{FF2B5EF4-FFF2-40B4-BE49-F238E27FC236}">
                <a16:creationId xmlns:a16="http://schemas.microsoft.com/office/drawing/2014/main" id="{048646D1-07B3-726E-81CD-D0FE5119E3F9}"/>
              </a:ext>
            </a:extLst>
          </p:cNvPr>
          <p:cNvSpPr>
            <a:spLocks noGrp="1"/>
          </p:cNvSpPr>
          <p:nvPr>
            <p:ph idx="1"/>
          </p:nvPr>
        </p:nvSpPr>
        <p:spPr>
          <a:xfrm>
            <a:off x="304800" y="2603500"/>
            <a:ext cx="11277600" cy="3416300"/>
          </a:xfrm>
        </p:spPr>
        <p:txBody>
          <a:bodyPr>
            <a:normAutofit fontScale="85000" lnSpcReduction="20000"/>
          </a:bodyPr>
          <a:lstStyle/>
          <a:p>
            <a:pPr marL="0" indent="0" algn="just">
              <a:buNone/>
            </a:pPr>
            <a:r>
              <a:rPr lang="en-IN" sz="2600" dirty="0">
                <a:latin typeface="Times New Roman" panose="02020603050405020304" pitchFamily="18" charset="0"/>
                <a:cs typeface="Times New Roman" panose="02020603050405020304" pitchFamily="18" charset="0"/>
              </a:rPr>
              <a:t>Negative consequences of excessive use of digital media can spill over to several areas of one’s life:</a:t>
            </a:r>
          </a:p>
          <a:p>
            <a:pPr marL="0" indent="0" algn="just">
              <a:buNone/>
            </a:pPr>
            <a:endParaRPr lang="en-IN" sz="2600" dirty="0">
              <a:latin typeface="Times New Roman" panose="02020603050405020304" pitchFamily="18" charset="0"/>
              <a:cs typeface="Times New Roman" panose="02020603050405020304" pitchFamily="18" charset="0"/>
            </a:endParaRPr>
          </a:p>
          <a:p>
            <a:pPr marL="0" indent="0">
              <a:buNone/>
            </a:pPr>
            <a:r>
              <a:rPr lang="en-IN" sz="2600" dirty="0">
                <a:latin typeface="Times New Roman" panose="02020603050405020304" pitchFamily="18" charset="0"/>
                <a:cs typeface="Times New Roman" panose="02020603050405020304" pitchFamily="18" charset="0"/>
              </a:rPr>
              <a:t>Physical Health</a:t>
            </a:r>
          </a:p>
          <a:p>
            <a:pPr marL="0" indent="0">
              <a:buNone/>
            </a:pPr>
            <a:r>
              <a:rPr lang="en-IN" sz="2600" dirty="0">
                <a:latin typeface="Times New Roman" panose="02020603050405020304" pitchFamily="18" charset="0"/>
                <a:cs typeface="Times New Roman" panose="02020603050405020304" pitchFamily="18" charset="0"/>
              </a:rPr>
              <a:t>Emotional Health</a:t>
            </a:r>
          </a:p>
          <a:p>
            <a:pPr marL="0" indent="0">
              <a:buNone/>
            </a:pPr>
            <a:r>
              <a:rPr lang="en-IN" sz="2600" dirty="0">
                <a:latin typeface="Times New Roman" panose="02020603050405020304" pitchFamily="18" charset="0"/>
                <a:cs typeface="Times New Roman" panose="02020603050405020304" pitchFamily="18" charset="0"/>
              </a:rPr>
              <a:t>Psychological well being</a:t>
            </a:r>
          </a:p>
          <a:p>
            <a:pPr marL="0" indent="0">
              <a:buNone/>
            </a:pPr>
            <a:r>
              <a:rPr lang="en-IN" sz="2600" dirty="0">
                <a:latin typeface="Times New Roman" panose="02020603050405020304" pitchFamily="18" charset="0"/>
                <a:cs typeface="Times New Roman" panose="02020603050405020304" pitchFamily="18" charset="0"/>
              </a:rPr>
              <a:t>Interpersonal Relationships</a:t>
            </a:r>
          </a:p>
          <a:p>
            <a:pPr marL="0" indent="0">
              <a:buNone/>
            </a:pPr>
            <a:endParaRPr lang="en-IN" sz="2600" dirty="0">
              <a:latin typeface="Times New Roman" panose="02020603050405020304" pitchFamily="18" charset="0"/>
              <a:cs typeface="Times New Roman" panose="02020603050405020304" pitchFamily="18" charset="0"/>
            </a:endParaRPr>
          </a:p>
          <a:p>
            <a:pPr marL="0" indent="0">
              <a:buNone/>
            </a:pPr>
            <a:r>
              <a:rPr lang="en-IN" sz="2600" dirty="0">
                <a:latin typeface="Times New Roman" panose="02020603050405020304" pitchFamily="18" charset="0"/>
                <a:cs typeface="Times New Roman" panose="02020603050405020304" pitchFamily="18" charset="0"/>
              </a:rPr>
              <a:t>Often dysfunction in one area will lead to problems in other areas as well.</a:t>
            </a:r>
          </a:p>
          <a:p>
            <a:pPr marL="0" indent="0">
              <a:buNone/>
            </a:pPr>
            <a:endParaRPr lang="en-IN" dirty="0"/>
          </a:p>
        </p:txBody>
      </p:sp>
    </p:spTree>
    <p:extLst>
      <p:ext uri="{BB962C8B-B14F-4D97-AF65-F5344CB8AC3E}">
        <p14:creationId xmlns:p14="http://schemas.microsoft.com/office/powerpoint/2010/main" val="1536416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AC865-237C-ADDD-62E7-B4CD1E0598A8}"/>
              </a:ext>
            </a:extLst>
          </p:cNvPr>
          <p:cNvSpPr>
            <a:spLocks noGrp="1"/>
          </p:cNvSpPr>
          <p:nvPr>
            <p:ph type="title"/>
          </p:nvPr>
        </p:nvSpPr>
        <p:spPr/>
        <p:txBody>
          <a:bodyPr/>
          <a:lstStyle/>
          <a:p>
            <a:r>
              <a:rPr lang="en-IN" dirty="0"/>
              <a:t>OUTLINE OF PRESENTATION</a:t>
            </a:r>
          </a:p>
        </p:txBody>
      </p:sp>
      <p:sp>
        <p:nvSpPr>
          <p:cNvPr id="3" name="Content Placeholder 2">
            <a:extLst>
              <a:ext uri="{FF2B5EF4-FFF2-40B4-BE49-F238E27FC236}">
                <a16:creationId xmlns:a16="http://schemas.microsoft.com/office/drawing/2014/main" id="{D96298D9-9FE1-945E-3CD8-A4803465EAA8}"/>
              </a:ext>
            </a:extLst>
          </p:cNvPr>
          <p:cNvSpPr>
            <a:spLocks noGrp="1"/>
          </p:cNvSpPr>
          <p:nvPr>
            <p:ph idx="1"/>
          </p:nvPr>
        </p:nvSpPr>
        <p:spPr>
          <a:xfrm>
            <a:off x="737419" y="2603500"/>
            <a:ext cx="11100620" cy="3416300"/>
          </a:xfrm>
        </p:spPr>
        <p:txBody>
          <a:bodyPr>
            <a:normAutofit/>
          </a:bodyPr>
          <a:lstStyle/>
          <a:p>
            <a:pPr marL="0" indent="0" algn="just">
              <a:buNone/>
            </a:pPr>
            <a:endParaRPr lang="en-IN" sz="2800" dirty="0">
              <a:latin typeface="Times New Roman" panose="02020603050405020304" pitchFamily="18" charset="0"/>
              <a:cs typeface="Times New Roman" panose="02020603050405020304" pitchFamily="18" charset="0"/>
            </a:endParaRPr>
          </a:p>
          <a:p>
            <a:pPr marL="0" indent="0" algn="just">
              <a:buNone/>
            </a:pPr>
            <a:r>
              <a:rPr lang="en-IN" sz="2800" dirty="0">
                <a:latin typeface="Times New Roman" panose="02020603050405020304" pitchFamily="18" charset="0"/>
                <a:cs typeface="Times New Roman" panose="02020603050405020304" pitchFamily="18" charset="0"/>
              </a:rPr>
              <a:t>1. Concept of Well Being</a:t>
            </a:r>
          </a:p>
          <a:p>
            <a:pPr marL="0" indent="0" algn="just">
              <a:buNone/>
            </a:pPr>
            <a:r>
              <a:rPr lang="en-IN" sz="2800" dirty="0">
                <a:latin typeface="Times New Roman" panose="02020603050405020304" pitchFamily="18" charset="0"/>
                <a:cs typeface="Times New Roman" panose="02020603050405020304" pitchFamily="18" charset="0"/>
              </a:rPr>
              <a:t>2. Dimensions of Wellness</a:t>
            </a:r>
          </a:p>
          <a:p>
            <a:pPr marL="0" indent="0" algn="just">
              <a:buNone/>
            </a:pPr>
            <a:r>
              <a:rPr lang="en-IN" sz="2800" dirty="0">
                <a:latin typeface="Times New Roman" panose="02020603050405020304" pitchFamily="18" charset="0"/>
                <a:cs typeface="Times New Roman" panose="02020603050405020304" pitchFamily="18" charset="0"/>
              </a:rPr>
              <a:t>3. Concept of Digital Well Being</a:t>
            </a:r>
          </a:p>
          <a:p>
            <a:pPr marL="0" indent="0" algn="just">
              <a:buNone/>
            </a:pPr>
            <a:r>
              <a:rPr lang="en-IN" sz="2800" dirty="0">
                <a:latin typeface="Times New Roman" panose="02020603050405020304" pitchFamily="18" charset="0"/>
                <a:cs typeface="Times New Roman" panose="02020603050405020304" pitchFamily="18" charset="0"/>
              </a:rPr>
              <a:t>4. Negative consequences of excessive use of digital devices on various dimensions of well being</a:t>
            </a:r>
          </a:p>
        </p:txBody>
      </p:sp>
    </p:spTree>
    <p:extLst>
      <p:ext uri="{BB962C8B-B14F-4D97-AF65-F5344CB8AC3E}">
        <p14:creationId xmlns:p14="http://schemas.microsoft.com/office/powerpoint/2010/main" val="24124766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BAB0B-4BFE-2F29-56CF-6933A073402A}"/>
              </a:ext>
            </a:extLst>
          </p:cNvPr>
          <p:cNvSpPr>
            <a:spLocks noGrp="1"/>
          </p:cNvSpPr>
          <p:nvPr>
            <p:ph type="title"/>
          </p:nvPr>
        </p:nvSpPr>
        <p:spPr/>
        <p:txBody>
          <a:bodyPr/>
          <a:lstStyle/>
          <a:p>
            <a:endParaRPr lang="en-IN" dirty="0"/>
          </a:p>
        </p:txBody>
      </p:sp>
      <p:pic>
        <p:nvPicPr>
          <p:cNvPr id="1026" name="Picture 2" descr="Negative effects of technology: Psychological, social, and health">
            <a:extLst>
              <a:ext uri="{FF2B5EF4-FFF2-40B4-BE49-F238E27FC236}">
                <a16:creationId xmlns:a16="http://schemas.microsoft.com/office/drawing/2014/main" id="{BE5DFFCE-AB9C-41C0-7D33-246E4006921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35974" y="2535876"/>
            <a:ext cx="4788310" cy="402224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Digital addiction increases loneliness, anxiety and depression | Today's  Research by Fortinberry Murray">
            <a:extLst>
              <a:ext uri="{FF2B5EF4-FFF2-40B4-BE49-F238E27FC236}">
                <a16:creationId xmlns:a16="http://schemas.microsoft.com/office/drawing/2014/main" id="{C1FF9ED4-C564-F311-9961-A70B04F941A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91432" y="2281084"/>
            <a:ext cx="6528620" cy="41590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73445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25BDE-AE76-D734-E90F-EC1F112C896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1828CEC-06CB-7732-F90A-5B1A57F7B4E9}"/>
              </a:ext>
            </a:extLst>
          </p:cNvPr>
          <p:cNvSpPr>
            <a:spLocks noGrp="1"/>
          </p:cNvSpPr>
          <p:nvPr>
            <p:ph idx="1"/>
          </p:nvPr>
        </p:nvSpPr>
        <p:spPr>
          <a:xfrm>
            <a:off x="462116" y="2603500"/>
            <a:ext cx="11297265" cy="3885790"/>
          </a:xfrm>
        </p:spPr>
        <p:txBody>
          <a:bodyPr>
            <a:normAutofit fontScale="92500" lnSpcReduction="20000"/>
          </a:bodyPr>
          <a:lstStyle/>
          <a:p>
            <a:pPr algn="just"/>
            <a:r>
              <a:rPr lang="en-IN" sz="2000" dirty="0">
                <a:latin typeface="Times New Roman" panose="02020603050405020304" pitchFamily="18" charset="0"/>
                <a:cs typeface="Times New Roman" panose="02020603050405020304" pitchFamily="18" charset="0"/>
              </a:rPr>
              <a:t>New terms have been developed over years like - “Binge watching”, “Zero Inbox Syndrome” (tendency to read and respond to every message-------- even at night--------disturbed sleep------increased screentime), ‘cyber violence’ (stalking, bullying, misuse of information)</a:t>
            </a:r>
          </a:p>
          <a:p>
            <a:pPr algn="just"/>
            <a:endParaRPr lang="en-IN" sz="2000" dirty="0">
              <a:latin typeface="Times New Roman" panose="02020603050405020304" pitchFamily="18" charset="0"/>
              <a:cs typeface="Times New Roman" panose="02020603050405020304" pitchFamily="18" charset="0"/>
            </a:endParaRPr>
          </a:p>
          <a:p>
            <a:pPr algn="just"/>
            <a:r>
              <a:rPr lang="en-IN" sz="2000" dirty="0">
                <a:latin typeface="Times New Roman" panose="02020603050405020304" pitchFamily="18" charset="0"/>
                <a:cs typeface="Times New Roman" panose="02020603050405020304" pitchFamily="18" charset="0"/>
              </a:rPr>
              <a:t>Similarly, we have the tendency to check mobile phones 60-70 times everyday------increased time spent on phone-----2/3 hours of productivity goes away everyday.</a:t>
            </a:r>
          </a:p>
          <a:p>
            <a:pPr algn="just"/>
            <a:endParaRPr lang="en-IN" sz="2000" dirty="0">
              <a:latin typeface="Times New Roman" panose="02020603050405020304" pitchFamily="18" charset="0"/>
              <a:cs typeface="Times New Roman" panose="02020603050405020304" pitchFamily="18" charset="0"/>
            </a:endParaRPr>
          </a:p>
          <a:p>
            <a:pPr algn="just"/>
            <a:r>
              <a:rPr lang="en-IN" sz="2000" dirty="0">
                <a:latin typeface="Times New Roman" panose="02020603050405020304" pitchFamily="18" charset="0"/>
                <a:cs typeface="Times New Roman" panose="02020603050405020304" pitchFamily="18" charset="0"/>
              </a:rPr>
              <a:t>Increased time spent watching devices passively (actively during gaming)------- increased risk for obesity-----------procrastination on several important tasks.</a:t>
            </a:r>
          </a:p>
          <a:p>
            <a:pPr algn="just"/>
            <a:endParaRPr lang="en-IN" sz="2000" dirty="0">
              <a:latin typeface="Times New Roman" panose="02020603050405020304" pitchFamily="18" charset="0"/>
              <a:cs typeface="Times New Roman" panose="02020603050405020304" pitchFamily="18" charset="0"/>
            </a:endParaRPr>
          </a:p>
          <a:p>
            <a:pPr algn="just"/>
            <a:r>
              <a:rPr lang="en-IN" sz="2000" dirty="0">
                <a:latin typeface="Times New Roman" panose="02020603050405020304" pitchFamily="18" charset="0"/>
                <a:cs typeface="Times New Roman" panose="02020603050405020304" pitchFamily="18" charset="0"/>
              </a:rPr>
              <a:t>Increased sense of connectivity and safety associated with use of smart devices------even children given phones for safety reasons-------introduced to multiple information's online at a very young age</a:t>
            </a:r>
          </a:p>
        </p:txBody>
      </p:sp>
    </p:spTree>
    <p:extLst>
      <p:ext uri="{BB962C8B-B14F-4D97-AF65-F5344CB8AC3E}">
        <p14:creationId xmlns:p14="http://schemas.microsoft.com/office/powerpoint/2010/main" val="31372943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E779A4-489F-DD42-54C3-D5AA841DA5C7}"/>
              </a:ext>
            </a:extLst>
          </p:cNvPr>
          <p:cNvSpPr>
            <a:spLocks noGrp="1"/>
          </p:cNvSpPr>
          <p:nvPr>
            <p:ph type="title"/>
          </p:nvPr>
        </p:nvSpPr>
        <p:spPr/>
        <p:txBody>
          <a:bodyPr/>
          <a:lstStyle/>
          <a:p>
            <a:r>
              <a:rPr lang="en-IN" dirty="0"/>
              <a:t>Impact on Child’s Academic performance</a:t>
            </a:r>
          </a:p>
        </p:txBody>
      </p:sp>
      <p:sp>
        <p:nvSpPr>
          <p:cNvPr id="3" name="Content Placeholder 2">
            <a:extLst>
              <a:ext uri="{FF2B5EF4-FFF2-40B4-BE49-F238E27FC236}">
                <a16:creationId xmlns:a16="http://schemas.microsoft.com/office/drawing/2014/main" id="{CF0AFDB8-0E65-1108-098A-73D3F1254477}"/>
              </a:ext>
            </a:extLst>
          </p:cNvPr>
          <p:cNvSpPr>
            <a:spLocks noGrp="1"/>
          </p:cNvSpPr>
          <p:nvPr>
            <p:ph idx="1"/>
          </p:nvPr>
        </p:nvSpPr>
        <p:spPr>
          <a:xfrm>
            <a:off x="373626" y="2603500"/>
            <a:ext cx="11552903" cy="3934952"/>
          </a:xfrm>
        </p:spPr>
        <p:txBody>
          <a:bodyPr>
            <a:normAutofit lnSpcReduction="10000"/>
          </a:bodyPr>
          <a:lstStyle/>
          <a:p>
            <a:r>
              <a:rPr lang="en-IN" sz="2800" dirty="0"/>
              <a:t>Excessive use of digital devices is most commonly associated with poor grades-----------------poor performance in school</a:t>
            </a:r>
          </a:p>
          <a:p>
            <a:endParaRPr lang="en-IN" sz="2800" dirty="0"/>
          </a:p>
          <a:p>
            <a:r>
              <a:rPr lang="en-IN" sz="2800" dirty="0"/>
              <a:t>Poor mental health of the students-------interferes with learning new information</a:t>
            </a:r>
          </a:p>
          <a:p>
            <a:endParaRPr lang="en-IN" sz="2800" dirty="0"/>
          </a:p>
          <a:p>
            <a:r>
              <a:rPr lang="en-IN" sz="2800" dirty="0"/>
              <a:t>Some times using technology for academic purposes might lead to increased distraction--------- difficulty in multitasking</a:t>
            </a:r>
          </a:p>
          <a:p>
            <a:endParaRPr lang="en-IN" dirty="0"/>
          </a:p>
          <a:p>
            <a:endParaRPr lang="en-IN" dirty="0"/>
          </a:p>
          <a:p>
            <a:endParaRPr lang="en-IN" dirty="0"/>
          </a:p>
          <a:p>
            <a:endParaRPr lang="en-IN" dirty="0"/>
          </a:p>
        </p:txBody>
      </p:sp>
    </p:spTree>
    <p:extLst>
      <p:ext uri="{BB962C8B-B14F-4D97-AF65-F5344CB8AC3E}">
        <p14:creationId xmlns:p14="http://schemas.microsoft.com/office/powerpoint/2010/main" val="15751142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C6D693-7E96-FECC-8F44-38181595DB5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F3C3BEF-AD6B-9862-121D-A6704B106E32}"/>
              </a:ext>
            </a:extLst>
          </p:cNvPr>
          <p:cNvSpPr>
            <a:spLocks noGrp="1"/>
          </p:cNvSpPr>
          <p:nvPr>
            <p:ph idx="1"/>
          </p:nvPr>
        </p:nvSpPr>
        <p:spPr>
          <a:xfrm>
            <a:off x="334297" y="2603500"/>
            <a:ext cx="11572567" cy="3416300"/>
          </a:xfrm>
        </p:spPr>
        <p:txBody>
          <a:bodyPr/>
          <a:lstStyle/>
          <a:p>
            <a:pPr algn="just"/>
            <a:r>
              <a:rPr lang="en-IN" sz="2800" dirty="0">
                <a:latin typeface="Times New Roman" panose="02020603050405020304" pitchFamily="18" charset="0"/>
                <a:cs typeface="Times New Roman" panose="02020603050405020304" pitchFamily="18" charset="0"/>
              </a:rPr>
              <a:t>Difficulty in learning new technology and learn the actual task-----more efforts and time---------</a:t>
            </a:r>
            <a:r>
              <a:rPr lang="en-IN" sz="2800" dirty="0"/>
              <a:t> </a:t>
            </a:r>
            <a:r>
              <a:rPr lang="en-IN" sz="2800" dirty="0">
                <a:latin typeface="Times New Roman" panose="02020603050405020304" pitchFamily="18" charset="0"/>
                <a:cs typeface="Times New Roman" panose="02020603050405020304" pitchFamily="18" charset="0"/>
              </a:rPr>
              <a:t>may feel anxious and overwhelmed (more time is spent in learning how to use technology than the material itself).</a:t>
            </a:r>
          </a:p>
          <a:p>
            <a:pPr algn="just"/>
            <a:endParaRPr lang="en-IN" sz="2800" dirty="0">
              <a:latin typeface="Times New Roman" panose="02020603050405020304" pitchFamily="18" charset="0"/>
              <a:cs typeface="Times New Roman" panose="02020603050405020304" pitchFamily="18" charset="0"/>
            </a:endParaRPr>
          </a:p>
          <a:p>
            <a:pPr algn="just"/>
            <a:r>
              <a:rPr lang="en-IN" sz="2800" dirty="0">
                <a:latin typeface="Times New Roman" panose="02020603050405020304" pitchFamily="18" charset="0"/>
                <a:cs typeface="Times New Roman" panose="02020603050405020304" pitchFamily="18" charset="0"/>
              </a:rPr>
              <a:t>Information overload-----feel that every new material that has been posted needs to be reviewed</a:t>
            </a:r>
          </a:p>
          <a:p>
            <a:pPr algn="just"/>
            <a:endParaRPr lang="en-IN" sz="28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7313366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B4AC2-DFBB-5DD9-4FFC-11896C2A8FE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B80D8CC-D37E-797B-3478-9DC0092FC2BD}"/>
              </a:ext>
            </a:extLst>
          </p:cNvPr>
          <p:cNvSpPr>
            <a:spLocks noGrp="1"/>
          </p:cNvSpPr>
          <p:nvPr>
            <p:ph idx="1"/>
          </p:nvPr>
        </p:nvSpPr>
        <p:spPr>
          <a:xfrm>
            <a:off x="675623" y="2391796"/>
            <a:ext cx="9720073" cy="5165216"/>
          </a:xfrm>
        </p:spPr>
        <p:txBody>
          <a:bodyPr>
            <a:normAutofit/>
          </a:bodyPr>
          <a:lstStyle/>
          <a:p>
            <a:pPr marL="0" indent="0">
              <a:buNone/>
            </a:pPr>
            <a:endParaRPr lang="en-IN" dirty="0"/>
          </a:p>
          <a:p>
            <a:endParaRPr lang="en-IN" dirty="0"/>
          </a:p>
        </p:txBody>
      </p:sp>
      <p:sp>
        <p:nvSpPr>
          <p:cNvPr id="4" name="TextBox 3">
            <a:extLst>
              <a:ext uri="{FF2B5EF4-FFF2-40B4-BE49-F238E27FC236}">
                <a16:creationId xmlns:a16="http://schemas.microsoft.com/office/drawing/2014/main" id="{2BF3663F-8C3E-FA05-28BA-E1EC30E1FB7E}"/>
              </a:ext>
            </a:extLst>
          </p:cNvPr>
          <p:cNvSpPr txBox="1"/>
          <p:nvPr/>
        </p:nvSpPr>
        <p:spPr>
          <a:xfrm>
            <a:off x="363795" y="2636344"/>
            <a:ext cx="11071122" cy="2677656"/>
          </a:xfrm>
          <a:prstGeom prst="rect">
            <a:avLst/>
          </a:prstGeom>
          <a:noFill/>
        </p:spPr>
        <p:txBody>
          <a:bodyPr wrap="square" rtlCol="0">
            <a:spAutoFit/>
          </a:bodyPr>
          <a:lstStyle/>
          <a:p>
            <a:pPr algn="just"/>
            <a:r>
              <a:rPr lang="en-IN" sz="2800" dirty="0">
                <a:latin typeface="Times New Roman" panose="02020603050405020304" pitchFamily="18" charset="0"/>
                <a:cs typeface="Times New Roman" panose="02020603050405020304" pitchFamily="18" charset="0"/>
              </a:rPr>
              <a:t>Misinformation-------early exposure to pornographic materials online------may become victims to cyberbullying</a:t>
            </a:r>
          </a:p>
          <a:p>
            <a:pPr algn="just"/>
            <a:endParaRPr lang="en-IN" sz="2800" dirty="0">
              <a:latin typeface="Times New Roman" panose="02020603050405020304" pitchFamily="18" charset="0"/>
              <a:cs typeface="Times New Roman" panose="02020603050405020304" pitchFamily="18" charset="0"/>
            </a:endParaRPr>
          </a:p>
          <a:p>
            <a:pPr algn="just"/>
            <a:r>
              <a:rPr lang="en-IN" sz="2800" dirty="0">
                <a:latin typeface="Times New Roman" panose="02020603050405020304" pitchFamily="18" charset="0"/>
                <a:cs typeface="Times New Roman" panose="02020603050405020304" pitchFamily="18" charset="0"/>
              </a:rPr>
              <a:t>Digital flashing</a:t>
            </a:r>
          </a:p>
          <a:p>
            <a:pPr algn="just"/>
            <a:endParaRPr lang="en-IN" sz="2800" dirty="0">
              <a:latin typeface="Times New Roman" panose="02020603050405020304" pitchFamily="18" charset="0"/>
              <a:cs typeface="Times New Roman" panose="02020603050405020304" pitchFamily="18" charset="0"/>
            </a:endParaRPr>
          </a:p>
          <a:p>
            <a:pPr algn="just"/>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94213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0381D0-1DF5-E324-A401-B9DCE8D54197}"/>
              </a:ext>
            </a:extLst>
          </p:cNvPr>
          <p:cNvSpPr>
            <a:spLocks noGrp="1"/>
          </p:cNvSpPr>
          <p:nvPr>
            <p:ph type="title"/>
          </p:nvPr>
        </p:nvSpPr>
        <p:spPr/>
        <p:txBody>
          <a:bodyPr/>
          <a:lstStyle/>
          <a:p>
            <a:r>
              <a:rPr lang="en-IN" dirty="0"/>
              <a:t>Impact on Mental Well being </a:t>
            </a:r>
          </a:p>
        </p:txBody>
      </p:sp>
      <p:sp>
        <p:nvSpPr>
          <p:cNvPr id="3" name="Content Placeholder 2">
            <a:extLst>
              <a:ext uri="{FF2B5EF4-FFF2-40B4-BE49-F238E27FC236}">
                <a16:creationId xmlns:a16="http://schemas.microsoft.com/office/drawing/2014/main" id="{0F43A834-65AA-CF2B-3A11-EC8EF3779D99}"/>
              </a:ext>
            </a:extLst>
          </p:cNvPr>
          <p:cNvSpPr>
            <a:spLocks noGrp="1"/>
          </p:cNvSpPr>
          <p:nvPr>
            <p:ph idx="1"/>
          </p:nvPr>
        </p:nvSpPr>
        <p:spPr>
          <a:xfrm>
            <a:off x="324466" y="2603500"/>
            <a:ext cx="11533238" cy="3416300"/>
          </a:xfrm>
        </p:spPr>
        <p:txBody>
          <a:bodyPr>
            <a:normAutofit/>
          </a:bodyPr>
          <a:lstStyle/>
          <a:p>
            <a:pPr algn="just"/>
            <a:r>
              <a:rPr lang="en-IN" sz="2800" dirty="0">
                <a:latin typeface="Times New Roman" panose="02020603050405020304" pitchFamily="18" charset="0"/>
                <a:cs typeface="Times New Roman" panose="02020603050405020304" pitchFamily="18" charset="0"/>
              </a:rPr>
              <a:t>Risk of developing anxiety &amp; depression</a:t>
            </a:r>
          </a:p>
          <a:p>
            <a:pPr algn="just"/>
            <a:endParaRPr lang="en-IN" sz="2800" dirty="0">
              <a:latin typeface="Times New Roman" panose="02020603050405020304" pitchFamily="18" charset="0"/>
              <a:cs typeface="Times New Roman" panose="02020603050405020304" pitchFamily="18" charset="0"/>
            </a:endParaRPr>
          </a:p>
          <a:p>
            <a:pPr algn="just"/>
            <a:r>
              <a:rPr lang="en-IN" sz="2800" dirty="0">
                <a:latin typeface="Times New Roman" panose="02020603050405020304" pitchFamily="18" charset="0"/>
                <a:cs typeface="Times New Roman" panose="02020603050405020304" pitchFamily="18" charset="0"/>
              </a:rPr>
              <a:t>Children with vulnerability-----increased risk for developing mental illness including addiction due to excessive use of digital devices</a:t>
            </a:r>
          </a:p>
          <a:p>
            <a:pPr algn="just"/>
            <a:endParaRPr lang="en-IN" sz="2800" dirty="0">
              <a:latin typeface="Times New Roman" panose="02020603050405020304" pitchFamily="18" charset="0"/>
              <a:cs typeface="Times New Roman" panose="02020603050405020304" pitchFamily="18" charset="0"/>
            </a:endParaRPr>
          </a:p>
          <a:p>
            <a:pPr algn="just"/>
            <a:r>
              <a:rPr lang="en-IN" sz="2800" dirty="0">
                <a:latin typeface="Times New Roman" panose="02020603050405020304" pitchFamily="18" charset="0"/>
                <a:cs typeface="Times New Roman" panose="02020603050405020304" pitchFamily="18" charset="0"/>
              </a:rPr>
              <a:t>Increased feelings of loneliness and isolation------decreased interactions</a:t>
            </a:r>
          </a:p>
          <a:p>
            <a:pPr algn="just"/>
            <a:endParaRPr lang="en-IN" sz="2800" dirty="0">
              <a:latin typeface="Times New Roman" panose="02020603050405020304" pitchFamily="18" charset="0"/>
              <a:cs typeface="Times New Roman" panose="02020603050405020304" pitchFamily="18" charset="0"/>
            </a:endParaRPr>
          </a:p>
          <a:p>
            <a:endParaRPr lang="en-IN" sz="2800" dirty="0">
              <a:latin typeface="Times New Roman" panose="02020603050405020304" pitchFamily="18" charset="0"/>
              <a:cs typeface="Times New Roman" panose="02020603050405020304" pitchFamily="18" charset="0"/>
            </a:endParaRPr>
          </a:p>
          <a:p>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38298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B271E-DD75-9B0E-DF04-63CEEC8B8DF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AF4A63F-4D72-A825-0955-C4C7C8E9069C}"/>
              </a:ext>
            </a:extLst>
          </p:cNvPr>
          <p:cNvSpPr>
            <a:spLocks noGrp="1"/>
          </p:cNvSpPr>
          <p:nvPr>
            <p:ph idx="1"/>
          </p:nvPr>
        </p:nvSpPr>
        <p:spPr>
          <a:xfrm>
            <a:off x="422788" y="2603500"/>
            <a:ext cx="11523406" cy="3416300"/>
          </a:xfrm>
        </p:spPr>
        <p:txBody>
          <a:bodyPr>
            <a:normAutofit/>
          </a:bodyPr>
          <a:lstStyle/>
          <a:p>
            <a:r>
              <a:rPr lang="en-IN" sz="2800" dirty="0">
                <a:latin typeface="Times New Roman" panose="02020603050405020304" pitchFamily="18" charset="0"/>
                <a:cs typeface="Times New Roman" panose="02020603050405020304" pitchFamily="18" charset="0"/>
              </a:rPr>
              <a:t>Increased difficulty in attention &amp; concentration</a:t>
            </a:r>
          </a:p>
          <a:p>
            <a:r>
              <a:rPr lang="en-IN" sz="2800" dirty="0">
                <a:latin typeface="Times New Roman" panose="02020603050405020304" pitchFamily="18" charset="0"/>
                <a:cs typeface="Times New Roman" panose="02020603050405020304" pitchFamily="18" charset="0"/>
              </a:rPr>
              <a:t>Difficulty in managing &amp; regulating ones emotions-----irritability, anger</a:t>
            </a:r>
          </a:p>
          <a:p>
            <a:pPr algn="just"/>
            <a:r>
              <a:rPr lang="en-IN" sz="2800" dirty="0">
                <a:latin typeface="Times New Roman" panose="02020603050405020304" pitchFamily="18" charset="0"/>
                <a:cs typeface="Times New Roman" panose="02020603050405020304" pitchFamily="18" charset="0"/>
              </a:rPr>
              <a:t>Need to have digital devices in immediate vicinity, even at night, anxiety of having lost their phones------nomophobia</a:t>
            </a:r>
          </a:p>
          <a:p>
            <a:pPr algn="just"/>
            <a:endParaRPr lang="en-IN" sz="2800" dirty="0">
              <a:latin typeface="Times New Roman" panose="02020603050405020304" pitchFamily="18" charset="0"/>
              <a:cs typeface="Times New Roman" panose="02020603050405020304" pitchFamily="18" charset="0"/>
            </a:endParaRPr>
          </a:p>
          <a:p>
            <a:pPr algn="just"/>
            <a:r>
              <a:rPr lang="en-IN" sz="2800" dirty="0">
                <a:latin typeface="Times New Roman" panose="02020603050405020304" pitchFamily="18" charset="0"/>
                <a:cs typeface="Times New Roman" panose="02020603050405020304" pitchFamily="18" charset="0"/>
              </a:rPr>
              <a:t>May experience distraction from phones while getting to know other people</a:t>
            </a:r>
          </a:p>
          <a:p>
            <a:pPr algn="just"/>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01019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DC9E-F29E-5930-C44D-AE89CA91472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1674CE99-86AF-34CF-B450-2661424E9B11}"/>
              </a:ext>
            </a:extLst>
          </p:cNvPr>
          <p:cNvSpPr>
            <a:spLocks noGrp="1"/>
          </p:cNvSpPr>
          <p:nvPr>
            <p:ph idx="1"/>
          </p:nvPr>
        </p:nvSpPr>
        <p:spPr>
          <a:xfrm>
            <a:off x="393290" y="2603500"/>
            <a:ext cx="11602065" cy="3416300"/>
          </a:xfrm>
        </p:spPr>
        <p:txBody>
          <a:bodyPr/>
          <a:lstStyle/>
          <a:p>
            <a:pPr marL="0" indent="0" algn="l">
              <a:buNone/>
            </a:pPr>
            <a:r>
              <a:rPr lang="en-US" sz="2800" b="0" i="0" dirty="0">
                <a:solidFill>
                  <a:srgbClr val="231F20"/>
                </a:solidFill>
                <a:effectLst/>
                <a:latin typeface="Times New Roman" panose="02020603050405020304" pitchFamily="18" charset="0"/>
                <a:cs typeface="Times New Roman" panose="02020603050405020304" pitchFamily="18" charset="0"/>
              </a:rPr>
              <a:t>Some people may experience stress from constant emails and digital message </a:t>
            </a:r>
            <a:r>
              <a:rPr lang="en-US" sz="2800" dirty="0">
                <a:solidFill>
                  <a:srgbClr val="231F20"/>
                </a:solidFill>
                <a:latin typeface="Times New Roman" panose="02020603050405020304" pitchFamily="18" charset="0"/>
                <a:cs typeface="Times New Roman" panose="02020603050405020304" pitchFamily="18" charset="0"/>
              </a:rPr>
              <a:t>notifications during work</a:t>
            </a:r>
          </a:p>
          <a:p>
            <a:pPr marL="0" indent="0" algn="l">
              <a:buNone/>
            </a:pPr>
            <a:r>
              <a:rPr lang="en-US" sz="2800" b="0" i="0" dirty="0">
                <a:solidFill>
                  <a:srgbClr val="231F20"/>
                </a:solidFill>
                <a:effectLst/>
                <a:latin typeface="Times New Roman" panose="02020603050405020304" pitchFamily="18" charset="0"/>
                <a:cs typeface="Times New Roman" panose="02020603050405020304" pitchFamily="18" charset="0"/>
              </a:rPr>
              <a:t>In young children: low creativity, delays in language development, delays in social and emotional development</a:t>
            </a:r>
          </a:p>
          <a:p>
            <a:endParaRPr lang="en-IN" dirty="0"/>
          </a:p>
        </p:txBody>
      </p:sp>
    </p:spTree>
    <p:extLst>
      <p:ext uri="{BB962C8B-B14F-4D97-AF65-F5344CB8AC3E}">
        <p14:creationId xmlns:p14="http://schemas.microsoft.com/office/powerpoint/2010/main" val="19668606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85A30-79C2-24EE-EAD1-7DE63B6F8859}"/>
              </a:ext>
            </a:extLst>
          </p:cNvPr>
          <p:cNvSpPr>
            <a:spLocks noGrp="1"/>
          </p:cNvSpPr>
          <p:nvPr>
            <p:ph type="title"/>
          </p:nvPr>
        </p:nvSpPr>
        <p:spPr/>
        <p:txBody>
          <a:bodyPr/>
          <a:lstStyle/>
          <a:p>
            <a:r>
              <a:rPr lang="en-IN" dirty="0"/>
              <a:t>Impact on Social well-being</a:t>
            </a:r>
          </a:p>
        </p:txBody>
      </p:sp>
      <p:sp>
        <p:nvSpPr>
          <p:cNvPr id="3" name="Content Placeholder 2">
            <a:extLst>
              <a:ext uri="{FF2B5EF4-FFF2-40B4-BE49-F238E27FC236}">
                <a16:creationId xmlns:a16="http://schemas.microsoft.com/office/drawing/2014/main" id="{AB4BAF11-A21E-45CB-616C-4A5BAAC9B87A}"/>
              </a:ext>
            </a:extLst>
          </p:cNvPr>
          <p:cNvSpPr>
            <a:spLocks noGrp="1"/>
          </p:cNvSpPr>
          <p:nvPr>
            <p:ph idx="1"/>
          </p:nvPr>
        </p:nvSpPr>
        <p:spPr>
          <a:xfrm>
            <a:off x="383458" y="2423651"/>
            <a:ext cx="11425084" cy="3986784"/>
          </a:xfrm>
        </p:spPr>
        <p:txBody>
          <a:bodyPr>
            <a:normAutofit/>
          </a:bodyPr>
          <a:lstStyle/>
          <a:p>
            <a:pPr algn="just"/>
            <a:endParaRPr lang="en-IN" sz="2800" dirty="0">
              <a:latin typeface="Times New Roman" panose="02020603050405020304" pitchFamily="18" charset="0"/>
              <a:cs typeface="Times New Roman" panose="02020603050405020304" pitchFamily="18" charset="0"/>
            </a:endParaRPr>
          </a:p>
          <a:p>
            <a:pPr algn="just"/>
            <a:r>
              <a:rPr lang="en-IN" sz="2800" dirty="0">
                <a:latin typeface="Times New Roman" panose="02020603050405020304" pitchFamily="18" charset="0"/>
                <a:cs typeface="Times New Roman" panose="02020603050405020304" pitchFamily="18" charset="0"/>
              </a:rPr>
              <a:t>Interrupts people from forming genuine connections with the world </a:t>
            </a:r>
          </a:p>
          <a:p>
            <a:pPr algn="just"/>
            <a:r>
              <a:rPr lang="en-IN" sz="2800" dirty="0">
                <a:latin typeface="Times New Roman" panose="02020603050405020304" pitchFamily="18" charset="0"/>
                <a:cs typeface="Times New Roman" panose="02020603050405020304" pitchFamily="18" charset="0"/>
              </a:rPr>
              <a:t>Increasing their disconnectedness, lack of real human connections</a:t>
            </a:r>
          </a:p>
          <a:p>
            <a:pPr algn="just"/>
            <a:r>
              <a:rPr lang="en-IN" sz="2800" dirty="0">
                <a:latin typeface="Times New Roman" panose="02020603050405020304" pitchFamily="18" charset="0"/>
                <a:cs typeface="Times New Roman" panose="02020603050405020304" pitchFamily="18" charset="0"/>
              </a:rPr>
              <a:t>Low self-esteem----spend more time comparing oneself with others in online platforms, not with real family and friends----- even to celebrities </a:t>
            </a:r>
          </a:p>
          <a:p>
            <a:pPr algn="just"/>
            <a:r>
              <a:rPr lang="en-IN" sz="2800" dirty="0">
                <a:latin typeface="Times New Roman" panose="02020603050405020304" pitchFamily="18" charset="0"/>
                <a:cs typeface="Times New Roman" panose="02020603050405020304" pitchFamily="18" charset="0"/>
              </a:rPr>
              <a:t>Can lead to negative self talk and body image issues------further risk for mental health issues</a:t>
            </a:r>
          </a:p>
          <a:p>
            <a:endParaRPr lang="en-IN" dirty="0"/>
          </a:p>
        </p:txBody>
      </p:sp>
    </p:spTree>
    <p:extLst>
      <p:ext uri="{BB962C8B-B14F-4D97-AF65-F5344CB8AC3E}">
        <p14:creationId xmlns:p14="http://schemas.microsoft.com/office/powerpoint/2010/main" val="7516187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12EAC-0AD0-E044-FF06-8C551489059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C760D9A8-B783-E04D-2185-D030EA5B0D68}"/>
              </a:ext>
            </a:extLst>
          </p:cNvPr>
          <p:cNvSpPr>
            <a:spLocks noGrp="1"/>
          </p:cNvSpPr>
          <p:nvPr>
            <p:ph idx="1"/>
          </p:nvPr>
        </p:nvSpPr>
        <p:spPr>
          <a:xfrm>
            <a:off x="373625" y="2603499"/>
            <a:ext cx="11552903" cy="3698977"/>
          </a:xfrm>
        </p:spPr>
        <p:txBody>
          <a:bodyPr>
            <a:normAutofit fontScale="92500" lnSpcReduction="10000"/>
          </a:bodyPr>
          <a:lstStyle/>
          <a:p>
            <a:pPr algn="just"/>
            <a:r>
              <a:rPr lang="en-US" sz="2800" b="0" i="0" dirty="0">
                <a:solidFill>
                  <a:srgbClr val="282828"/>
                </a:solidFill>
                <a:effectLst/>
                <a:latin typeface="Times New Roman" panose="02020603050405020304" pitchFamily="18" charset="0"/>
                <a:cs typeface="Times New Roman" panose="02020603050405020304" pitchFamily="18" charset="0"/>
              </a:rPr>
              <a:t>Many people rely on technology to build and sustain relationships but at times over dependence on digital technology leaves people feeling qualitatively empty and alone. </a:t>
            </a:r>
          </a:p>
          <a:p>
            <a:pPr algn="just"/>
            <a:endParaRPr lang="en-IN" sz="2800" b="0" i="0" dirty="0">
              <a:solidFill>
                <a:srgbClr val="282828"/>
              </a:solidFill>
              <a:effectLst/>
              <a:latin typeface="Times New Roman" panose="02020603050405020304" pitchFamily="18" charset="0"/>
              <a:cs typeface="Times New Roman" panose="02020603050405020304" pitchFamily="18" charset="0"/>
            </a:endParaRPr>
          </a:p>
          <a:p>
            <a:pPr algn="just"/>
            <a:r>
              <a:rPr lang="en-IN" sz="2800" dirty="0">
                <a:solidFill>
                  <a:srgbClr val="282828"/>
                </a:solidFill>
                <a:latin typeface="Times New Roman" panose="02020603050405020304" pitchFamily="18" charset="0"/>
                <a:cs typeface="Times New Roman" panose="02020603050405020304" pitchFamily="18" charset="0"/>
              </a:rPr>
              <a:t>Poor family and couple relationships-----less quality time, more reliance on digital devices to connect</a:t>
            </a:r>
          </a:p>
          <a:p>
            <a:pPr algn="just"/>
            <a:endParaRPr lang="en-IN" sz="2800" dirty="0">
              <a:solidFill>
                <a:srgbClr val="282828"/>
              </a:solidFill>
              <a:latin typeface="Times New Roman" panose="02020603050405020304" pitchFamily="18" charset="0"/>
              <a:cs typeface="Times New Roman" panose="02020603050405020304" pitchFamily="18" charset="0"/>
            </a:endParaRPr>
          </a:p>
          <a:p>
            <a:pPr algn="just"/>
            <a:r>
              <a:rPr lang="en-IN" sz="2800" dirty="0">
                <a:solidFill>
                  <a:srgbClr val="282828"/>
                </a:solidFill>
                <a:latin typeface="Times New Roman" panose="02020603050405020304" pitchFamily="18" charset="0"/>
                <a:cs typeface="Times New Roman" panose="02020603050405020304" pitchFamily="18" charset="0"/>
              </a:rPr>
              <a:t>Poor social skills</a:t>
            </a:r>
          </a:p>
          <a:p>
            <a:pPr algn="just"/>
            <a:endParaRPr lang="en-IN" dirty="0">
              <a:solidFill>
                <a:srgbClr val="282828"/>
              </a:solidFill>
              <a:latin typeface="MuseoSans"/>
            </a:endParaRPr>
          </a:p>
          <a:p>
            <a:endParaRPr lang="en-IN" dirty="0"/>
          </a:p>
        </p:txBody>
      </p:sp>
    </p:spTree>
    <p:extLst>
      <p:ext uri="{BB962C8B-B14F-4D97-AF65-F5344CB8AC3E}">
        <p14:creationId xmlns:p14="http://schemas.microsoft.com/office/powerpoint/2010/main" val="1852639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53579-D0F3-A11A-5F1C-701D8621F53D}"/>
              </a:ext>
            </a:extLst>
          </p:cNvPr>
          <p:cNvSpPr>
            <a:spLocks noGrp="1"/>
          </p:cNvSpPr>
          <p:nvPr>
            <p:ph type="title"/>
          </p:nvPr>
        </p:nvSpPr>
        <p:spPr/>
        <p:txBody>
          <a:bodyPr/>
          <a:lstStyle/>
          <a:p>
            <a:r>
              <a:rPr lang="en-IN" dirty="0"/>
              <a:t>Well-Being</a:t>
            </a:r>
          </a:p>
        </p:txBody>
      </p:sp>
      <p:sp>
        <p:nvSpPr>
          <p:cNvPr id="3" name="Content Placeholder 2">
            <a:extLst>
              <a:ext uri="{FF2B5EF4-FFF2-40B4-BE49-F238E27FC236}">
                <a16:creationId xmlns:a16="http://schemas.microsoft.com/office/drawing/2014/main" id="{2020215E-AC23-5E35-026E-1F45ED2ADA52}"/>
              </a:ext>
            </a:extLst>
          </p:cNvPr>
          <p:cNvSpPr>
            <a:spLocks noGrp="1"/>
          </p:cNvSpPr>
          <p:nvPr>
            <p:ph idx="1"/>
          </p:nvPr>
        </p:nvSpPr>
        <p:spPr>
          <a:xfrm>
            <a:off x="428046" y="2379800"/>
            <a:ext cx="11508315" cy="4023360"/>
          </a:xfrm>
        </p:spPr>
        <p:txBody>
          <a:bodyPr>
            <a:normAutofit/>
          </a:bodyPr>
          <a:lstStyle/>
          <a:p>
            <a:pPr algn="just"/>
            <a:r>
              <a:rPr lang="en-IN" sz="2800" dirty="0">
                <a:latin typeface="Times New Roman" panose="02020603050405020304" pitchFamily="18" charset="0"/>
                <a:cs typeface="Times New Roman" panose="02020603050405020304" pitchFamily="18" charset="0"/>
              </a:rPr>
              <a:t>A state characterized by good health, happiness and satisfaction.</a:t>
            </a:r>
          </a:p>
          <a:p>
            <a:pPr algn="just"/>
            <a:endParaRPr lang="en-IN" sz="2800" dirty="0">
              <a:latin typeface="Times New Roman" panose="02020603050405020304" pitchFamily="18" charset="0"/>
              <a:cs typeface="Times New Roman" panose="02020603050405020304" pitchFamily="18" charset="0"/>
            </a:endParaRPr>
          </a:p>
          <a:p>
            <a:pPr algn="just"/>
            <a:r>
              <a:rPr lang="en-IN" sz="2800" dirty="0">
                <a:latin typeface="Times New Roman" panose="02020603050405020304" pitchFamily="18" charset="0"/>
                <a:cs typeface="Times New Roman" panose="02020603050405020304" pitchFamily="18" charset="0"/>
              </a:rPr>
              <a:t>Ultimately goal is to foster a good life, to live in accordance with socially negotiated and personally held values.</a:t>
            </a:r>
          </a:p>
          <a:p>
            <a:pPr algn="just"/>
            <a:endParaRPr lang="en-IN" sz="2800" dirty="0">
              <a:latin typeface="Times New Roman" panose="02020603050405020304" pitchFamily="18" charset="0"/>
              <a:cs typeface="Times New Roman" panose="02020603050405020304" pitchFamily="18" charset="0"/>
            </a:endParaRPr>
          </a:p>
          <a:p>
            <a:pPr algn="just"/>
            <a:r>
              <a:rPr lang="en-IN" sz="2800" dirty="0">
                <a:latin typeface="Times New Roman" panose="02020603050405020304" pitchFamily="18" charset="0"/>
                <a:cs typeface="Times New Roman" panose="02020603050405020304" pitchFamily="18" charset="0"/>
              </a:rPr>
              <a:t>Presence of positive emotions (contentment) and absence of negative emotions, sense of fulfilment, positive functioning</a:t>
            </a:r>
          </a:p>
        </p:txBody>
      </p:sp>
    </p:spTree>
    <p:extLst>
      <p:ext uri="{BB962C8B-B14F-4D97-AF65-F5344CB8AC3E}">
        <p14:creationId xmlns:p14="http://schemas.microsoft.com/office/powerpoint/2010/main" val="27298856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6D7ED-D31C-A956-2A2D-9D5160AD4CB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DD2C7F6-3479-198E-A6E3-E2AB0985ADEA}"/>
              </a:ext>
            </a:extLst>
          </p:cNvPr>
          <p:cNvSpPr>
            <a:spLocks noGrp="1"/>
          </p:cNvSpPr>
          <p:nvPr>
            <p:ph idx="1"/>
          </p:nvPr>
        </p:nvSpPr>
        <p:spPr>
          <a:xfrm>
            <a:off x="643678" y="2623164"/>
            <a:ext cx="10742077" cy="3416300"/>
          </a:xfrm>
        </p:spPr>
        <p:txBody>
          <a:bodyPr/>
          <a:lstStyle/>
          <a:p>
            <a:r>
              <a:rPr lang="en-IN" dirty="0"/>
              <a:t>Anxiety and stress when other person does not respond--------preoccupation-----------low mood (they don’t care about me)</a:t>
            </a:r>
          </a:p>
          <a:p>
            <a:endParaRPr lang="en-IN" dirty="0"/>
          </a:p>
          <a:p>
            <a:r>
              <a:rPr lang="en-IN" dirty="0"/>
              <a:t>Need for approval from online followers---------filters on social platforms----------low self-esteem</a:t>
            </a:r>
          </a:p>
        </p:txBody>
      </p:sp>
    </p:spTree>
    <p:extLst>
      <p:ext uri="{BB962C8B-B14F-4D97-AF65-F5344CB8AC3E}">
        <p14:creationId xmlns:p14="http://schemas.microsoft.com/office/powerpoint/2010/main" val="41520805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C2F348-50D6-6F56-6C45-20562A207A0E}"/>
              </a:ext>
            </a:extLst>
          </p:cNvPr>
          <p:cNvSpPr>
            <a:spLocks noGrp="1"/>
          </p:cNvSpPr>
          <p:nvPr>
            <p:ph type="title"/>
          </p:nvPr>
        </p:nvSpPr>
        <p:spPr/>
        <p:txBody>
          <a:bodyPr/>
          <a:lstStyle/>
          <a:p>
            <a:r>
              <a:rPr lang="en-IN" dirty="0"/>
              <a:t>Impact on Physical Well Being</a:t>
            </a:r>
          </a:p>
        </p:txBody>
      </p:sp>
      <p:sp>
        <p:nvSpPr>
          <p:cNvPr id="3" name="Content Placeholder 2">
            <a:extLst>
              <a:ext uri="{FF2B5EF4-FFF2-40B4-BE49-F238E27FC236}">
                <a16:creationId xmlns:a16="http://schemas.microsoft.com/office/drawing/2014/main" id="{E3CCC0AC-758E-8DF8-D9FE-F80C39D3F1FB}"/>
              </a:ext>
            </a:extLst>
          </p:cNvPr>
          <p:cNvSpPr>
            <a:spLocks noGrp="1"/>
          </p:cNvSpPr>
          <p:nvPr>
            <p:ph idx="1"/>
          </p:nvPr>
        </p:nvSpPr>
        <p:spPr>
          <a:xfrm>
            <a:off x="462116" y="2603499"/>
            <a:ext cx="11356258" cy="3280833"/>
          </a:xfrm>
        </p:spPr>
        <p:txBody>
          <a:bodyPr>
            <a:normAutofit fontScale="85000" lnSpcReduction="10000"/>
          </a:bodyPr>
          <a:lstStyle/>
          <a:p>
            <a:endParaRPr lang="en-IN" dirty="0"/>
          </a:p>
          <a:p>
            <a:r>
              <a:rPr lang="en-IN" sz="3300" dirty="0">
                <a:latin typeface="Times New Roman" panose="02020603050405020304" pitchFamily="18" charset="0"/>
                <a:cs typeface="Times New Roman" panose="02020603050405020304" pitchFamily="18" charset="0"/>
              </a:rPr>
              <a:t>Decreased physical activity----------sedentary lifestyle</a:t>
            </a:r>
          </a:p>
          <a:p>
            <a:r>
              <a:rPr lang="en-IN" sz="3300" dirty="0">
                <a:latin typeface="Times New Roman" panose="02020603050405020304" pitchFamily="18" charset="0"/>
                <a:cs typeface="Times New Roman" panose="02020603050405020304" pitchFamily="18" charset="0"/>
              </a:rPr>
              <a:t>Increases  risk of various diseases- DM, obesity, heart diseases, higher BMI</a:t>
            </a:r>
          </a:p>
          <a:p>
            <a:endParaRPr lang="en-IN" sz="3300" dirty="0">
              <a:latin typeface="Times New Roman" panose="02020603050405020304" pitchFamily="18" charset="0"/>
              <a:cs typeface="Times New Roman" panose="02020603050405020304" pitchFamily="18" charset="0"/>
            </a:endParaRPr>
          </a:p>
          <a:p>
            <a:r>
              <a:rPr lang="en-IN" sz="3300" dirty="0">
                <a:latin typeface="Times New Roman" panose="02020603050405020304" pitchFamily="18" charset="0"/>
                <a:cs typeface="Times New Roman" panose="02020603050405020304" pitchFamily="18" charset="0"/>
              </a:rPr>
              <a:t>Radiation from these devices have been of concern as brain tumour risk factor for children</a:t>
            </a:r>
          </a:p>
          <a:p>
            <a:r>
              <a:rPr lang="en-IN" sz="3300" dirty="0">
                <a:latin typeface="Times New Roman" panose="02020603050405020304" pitchFamily="18" charset="0"/>
                <a:cs typeface="Times New Roman" panose="02020603050405020304" pitchFamily="18" charset="0"/>
              </a:rPr>
              <a:t>Eye strain (screentime, screen glare, poor sitting posture, screen brightness)</a:t>
            </a:r>
          </a:p>
        </p:txBody>
      </p:sp>
    </p:spTree>
    <p:extLst>
      <p:ext uri="{BB962C8B-B14F-4D97-AF65-F5344CB8AC3E}">
        <p14:creationId xmlns:p14="http://schemas.microsoft.com/office/powerpoint/2010/main" val="31348338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EE7792-6D5F-B34C-5376-B5FE25FFC86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A45893B-169B-B570-6932-2E944705AF4D}"/>
              </a:ext>
            </a:extLst>
          </p:cNvPr>
          <p:cNvSpPr>
            <a:spLocks noGrp="1"/>
          </p:cNvSpPr>
          <p:nvPr>
            <p:ph idx="1"/>
          </p:nvPr>
        </p:nvSpPr>
        <p:spPr>
          <a:xfrm>
            <a:off x="422788" y="2603500"/>
            <a:ext cx="11346426" cy="3416300"/>
          </a:xfrm>
        </p:spPr>
        <p:txBody>
          <a:bodyPr/>
          <a:lstStyle/>
          <a:p>
            <a:pPr algn="just"/>
            <a:r>
              <a:rPr lang="en-IN" sz="2800" dirty="0">
                <a:latin typeface="Times New Roman" panose="02020603050405020304" pitchFamily="18" charset="0"/>
                <a:cs typeface="Times New Roman" panose="02020603050405020304" pitchFamily="18" charset="0"/>
              </a:rPr>
              <a:t>Sleep issues- Interferes with circadian rhythms, decrease sleep quality and duration.</a:t>
            </a:r>
          </a:p>
          <a:p>
            <a:pPr algn="just"/>
            <a:endParaRPr lang="en-IN" sz="2800" dirty="0">
              <a:latin typeface="Times New Roman" panose="02020603050405020304" pitchFamily="18" charset="0"/>
              <a:cs typeface="Times New Roman" panose="02020603050405020304" pitchFamily="18" charset="0"/>
            </a:endParaRPr>
          </a:p>
          <a:p>
            <a:pPr algn="just"/>
            <a:r>
              <a:rPr lang="en-IN" sz="2800" dirty="0">
                <a:latin typeface="Times New Roman" panose="02020603050405020304" pitchFamily="18" charset="0"/>
                <a:cs typeface="Times New Roman" panose="02020603050405020304" pitchFamily="18" charset="0"/>
              </a:rPr>
              <a:t>Poor self care, decreased opportunities for physical movement and exercise</a:t>
            </a:r>
          </a:p>
          <a:p>
            <a:pPr algn="just"/>
            <a:endParaRPr lang="en-IN" sz="2800" dirty="0">
              <a:latin typeface="Times New Roman" panose="02020603050405020304" pitchFamily="18" charset="0"/>
              <a:cs typeface="Times New Roman" panose="02020603050405020304" pitchFamily="18" charset="0"/>
            </a:endParaRPr>
          </a:p>
          <a:p>
            <a:pPr algn="just"/>
            <a:r>
              <a:rPr lang="en-IN" sz="2800" dirty="0">
                <a:solidFill>
                  <a:srgbClr val="282828"/>
                </a:solidFill>
                <a:latin typeface="Times New Roman" panose="02020603050405020304" pitchFamily="18" charset="0"/>
                <a:cs typeface="Times New Roman" panose="02020603050405020304" pitchFamily="18" charset="0"/>
              </a:rPr>
              <a:t>C</a:t>
            </a:r>
            <a:r>
              <a:rPr lang="en-IN" sz="2800" b="0" i="0" dirty="0">
                <a:solidFill>
                  <a:srgbClr val="282828"/>
                </a:solidFill>
                <a:effectLst/>
                <a:latin typeface="Times New Roman" panose="02020603050405020304" pitchFamily="18" charset="0"/>
                <a:cs typeface="Times New Roman" panose="02020603050405020304" pitchFamily="18" charset="0"/>
              </a:rPr>
              <a:t>arpal tunnel syndrome-------neck pain </a:t>
            </a:r>
            <a:endParaRPr lang="en-US" sz="2800" dirty="0">
              <a:solidFill>
                <a:srgbClr val="231F20"/>
              </a:solidFill>
              <a:latin typeface="Times New Roman" panose="02020603050405020304" pitchFamily="18" charset="0"/>
              <a:cs typeface="Times New Roman" panose="02020603050405020304" pitchFamily="18" charset="0"/>
            </a:endParaRPr>
          </a:p>
          <a:p>
            <a:pPr algn="just"/>
            <a:endParaRPr lang="en-IN" sz="28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7520142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032E0-8300-EDB4-98EA-5397B16B6579}"/>
              </a:ext>
            </a:extLst>
          </p:cNvPr>
          <p:cNvSpPr>
            <a:spLocks noGrp="1"/>
          </p:cNvSpPr>
          <p:nvPr>
            <p:ph type="title"/>
          </p:nvPr>
        </p:nvSpPr>
        <p:spPr/>
        <p:txBody>
          <a:bodyPr/>
          <a:lstStyle/>
          <a:p>
            <a:r>
              <a:rPr lang="en-IN" dirty="0"/>
              <a:t>Impact on Occupational Well Being </a:t>
            </a:r>
          </a:p>
        </p:txBody>
      </p:sp>
      <p:sp>
        <p:nvSpPr>
          <p:cNvPr id="3" name="Content Placeholder 2">
            <a:extLst>
              <a:ext uri="{FF2B5EF4-FFF2-40B4-BE49-F238E27FC236}">
                <a16:creationId xmlns:a16="http://schemas.microsoft.com/office/drawing/2014/main" id="{F56868DD-5B54-EEA1-7AFB-5E831635D139}"/>
              </a:ext>
            </a:extLst>
          </p:cNvPr>
          <p:cNvSpPr>
            <a:spLocks noGrp="1"/>
          </p:cNvSpPr>
          <p:nvPr>
            <p:ph idx="1"/>
          </p:nvPr>
        </p:nvSpPr>
        <p:spPr>
          <a:xfrm>
            <a:off x="589935" y="2603500"/>
            <a:ext cx="11100619" cy="3416300"/>
          </a:xfrm>
        </p:spPr>
        <p:txBody>
          <a:bodyPr>
            <a:normAutofit/>
          </a:bodyPr>
          <a:lstStyle/>
          <a:p>
            <a:r>
              <a:rPr lang="en-IN" sz="2800" dirty="0">
                <a:latin typeface="Times New Roman" panose="02020603050405020304" pitchFamily="18" charset="0"/>
                <a:cs typeface="Times New Roman" panose="02020603050405020304" pitchFamily="18" charset="0"/>
              </a:rPr>
              <a:t>May lead to reduced work productivity-----more time with digital devices</a:t>
            </a:r>
          </a:p>
          <a:p>
            <a:r>
              <a:rPr lang="en-IN" sz="2800" dirty="0">
                <a:latin typeface="Times New Roman" panose="02020603050405020304" pitchFamily="18" charset="0"/>
                <a:cs typeface="Times New Roman" panose="02020603050405020304" pitchFamily="18" charset="0"/>
              </a:rPr>
              <a:t>Frequent absenteeism from work</a:t>
            </a:r>
          </a:p>
          <a:p>
            <a:r>
              <a:rPr lang="en-IN" sz="2800" dirty="0">
                <a:latin typeface="Times New Roman" panose="02020603050405020304" pitchFamily="18" charset="0"/>
                <a:cs typeface="Times New Roman" panose="02020603050405020304" pitchFamily="18" charset="0"/>
              </a:rPr>
              <a:t>Increased stress levels at work due to constant digital interference</a:t>
            </a:r>
          </a:p>
          <a:p>
            <a:r>
              <a:rPr lang="en-IN" sz="2800" dirty="0">
                <a:latin typeface="Times New Roman" panose="02020603050405020304" pitchFamily="18" charset="0"/>
                <a:cs typeface="Times New Roman" panose="02020603050405020304" pitchFamily="18" charset="0"/>
              </a:rPr>
              <a:t>Risk for burnout increases</a:t>
            </a:r>
          </a:p>
        </p:txBody>
      </p:sp>
    </p:spTree>
    <p:extLst>
      <p:ext uri="{BB962C8B-B14F-4D97-AF65-F5344CB8AC3E}">
        <p14:creationId xmlns:p14="http://schemas.microsoft.com/office/powerpoint/2010/main" val="21754291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3AF53-2C27-B472-6302-3A204F3EE9D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2C30294-270C-79F3-38B3-7463483370B5}"/>
              </a:ext>
            </a:extLst>
          </p:cNvPr>
          <p:cNvSpPr>
            <a:spLocks noGrp="1"/>
          </p:cNvSpPr>
          <p:nvPr>
            <p:ph idx="1"/>
          </p:nvPr>
        </p:nvSpPr>
        <p:spPr>
          <a:xfrm>
            <a:off x="334298" y="2603500"/>
            <a:ext cx="11356258" cy="3416300"/>
          </a:xfrm>
        </p:spPr>
        <p:txBody>
          <a:bodyPr/>
          <a:lstStyle/>
          <a:p>
            <a:pPr algn="just"/>
            <a:r>
              <a:rPr lang="en-IN" sz="2400" dirty="0">
                <a:latin typeface="Times New Roman" panose="02020603050405020304" pitchFamily="18" charset="0"/>
                <a:cs typeface="Times New Roman" panose="02020603050405020304" pitchFamily="18" charset="0"/>
              </a:rPr>
              <a:t>To benefit from digital technologies, we need right set of skills.</a:t>
            </a:r>
          </a:p>
          <a:p>
            <a:pPr algn="just"/>
            <a:endParaRPr lang="en-IN" sz="2400" dirty="0">
              <a:latin typeface="Times New Roman" panose="02020603050405020304" pitchFamily="18" charset="0"/>
              <a:cs typeface="Times New Roman" panose="02020603050405020304" pitchFamily="18" charset="0"/>
            </a:endParaRPr>
          </a:p>
          <a:p>
            <a:pPr algn="just"/>
            <a:r>
              <a:rPr lang="en-IN" sz="2400" dirty="0">
                <a:latin typeface="Times New Roman" panose="02020603050405020304" pitchFamily="18" charset="0"/>
                <a:cs typeface="Times New Roman" panose="02020603050405020304" pitchFamily="18" charset="0"/>
              </a:rPr>
              <a:t>Digital wellness is important because it enables us to be more engaged with others and more productive in our work.</a:t>
            </a:r>
          </a:p>
          <a:p>
            <a:pPr algn="just"/>
            <a:endParaRPr lang="en-IN" sz="2400" dirty="0">
              <a:latin typeface="Times New Roman" panose="02020603050405020304" pitchFamily="18" charset="0"/>
              <a:cs typeface="Times New Roman" panose="02020603050405020304" pitchFamily="18" charset="0"/>
            </a:endParaRPr>
          </a:p>
          <a:p>
            <a:pPr algn="just"/>
            <a:r>
              <a:rPr lang="en-IN" sz="2400" dirty="0">
                <a:latin typeface="Times New Roman" panose="02020603050405020304" pitchFamily="18" charset="0"/>
                <a:cs typeface="Times New Roman" panose="02020603050405020304" pitchFamily="18" charset="0"/>
              </a:rPr>
              <a:t>Avoiding digital devices during work, increases attention &amp; concentration, less risk for developing mental illness</a:t>
            </a:r>
          </a:p>
          <a:p>
            <a:endParaRPr lang="en-IN" dirty="0"/>
          </a:p>
          <a:p>
            <a:endParaRPr lang="en-IN" dirty="0"/>
          </a:p>
        </p:txBody>
      </p:sp>
    </p:spTree>
    <p:extLst>
      <p:ext uri="{BB962C8B-B14F-4D97-AF65-F5344CB8AC3E}">
        <p14:creationId xmlns:p14="http://schemas.microsoft.com/office/powerpoint/2010/main" val="15387676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7322E-B01E-46C7-57F9-780B6FE3B9AB}"/>
              </a:ext>
            </a:extLst>
          </p:cNvPr>
          <p:cNvSpPr>
            <a:spLocks noGrp="1"/>
          </p:cNvSpPr>
          <p:nvPr>
            <p:ph type="title"/>
          </p:nvPr>
        </p:nvSpPr>
        <p:spPr/>
        <p:txBody>
          <a:bodyPr/>
          <a:lstStyle/>
          <a:p>
            <a:r>
              <a:rPr lang="en-IN" dirty="0"/>
              <a:t>Digital Competencies</a:t>
            </a:r>
          </a:p>
        </p:txBody>
      </p:sp>
      <p:sp>
        <p:nvSpPr>
          <p:cNvPr id="3" name="Content Placeholder 2">
            <a:extLst>
              <a:ext uri="{FF2B5EF4-FFF2-40B4-BE49-F238E27FC236}">
                <a16:creationId xmlns:a16="http://schemas.microsoft.com/office/drawing/2014/main" id="{662295BE-4539-82AC-AAD5-D49FA0335F73}"/>
              </a:ext>
            </a:extLst>
          </p:cNvPr>
          <p:cNvSpPr>
            <a:spLocks noGrp="1"/>
          </p:cNvSpPr>
          <p:nvPr>
            <p:ph idx="1"/>
          </p:nvPr>
        </p:nvSpPr>
        <p:spPr>
          <a:xfrm>
            <a:off x="393290" y="2603500"/>
            <a:ext cx="11434916" cy="3964448"/>
          </a:xfrm>
        </p:spPr>
        <p:txBody>
          <a:bodyPr>
            <a:normAutofit fontScale="92500"/>
          </a:bodyPr>
          <a:lstStyle/>
          <a:p>
            <a:pPr algn="just"/>
            <a:r>
              <a:rPr lang="en-US" sz="2000" dirty="0"/>
              <a:t>1. </a:t>
            </a:r>
            <a:r>
              <a:rPr lang="en-US" sz="2400" dirty="0">
                <a:latin typeface="Times New Roman" panose="02020603050405020304" pitchFamily="18" charset="0"/>
                <a:cs typeface="Times New Roman" panose="02020603050405020304" pitchFamily="18" charset="0"/>
              </a:rPr>
              <a:t>Digital safety and security: The ability to critically identify, understand, and manage different levels and kinds of digital threats while being able one’s identity, data, and wellbeing online within a safe digital environment. </a:t>
            </a:r>
          </a:p>
          <a:p>
            <a:pPr algn="just"/>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2. Digital rights and responsibilities: The ability to be accountable online, to uphold human and legal rights using technology, and critically dealing with personal information. </a:t>
            </a:r>
          </a:p>
          <a:p>
            <a:pPr algn="just"/>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3. Digital communication: The ability to establish clear and effective modes of communication that would allow expression and collaboration through technologies to achieve intended goals</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02037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BD444-3C52-3A75-9C5E-5EC34BED97D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EDFB26B8-3BBD-C778-67DE-615843C77B80}"/>
              </a:ext>
            </a:extLst>
          </p:cNvPr>
          <p:cNvSpPr>
            <a:spLocks noGrp="1"/>
          </p:cNvSpPr>
          <p:nvPr>
            <p:ph idx="1"/>
          </p:nvPr>
        </p:nvSpPr>
        <p:spPr>
          <a:xfrm>
            <a:off x="462116" y="2446183"/>
            <a:ext cx="11100620" cy="3905455"/>
          </a:xfrm>
        </p:spPr>
        <p:txBody>
          <a:bodyPr/>
          <a:lstStyle/>
          <a:p>
            <a:pPr algn="just"/>
            <a:r>
              <a:rPr lang="en-US" dirty="0"/>
              <a:t>4</a:t>
            </a:r>
            <a:r>
              <a:rPr lang="en-US" sz="2400" dirty="0">
                <a:latin typeface="Times New Roman" panose="02020603050405020304" pitchFamily="18" charset="0"/>
                <a:cs typeface="Times New Roman" panose="02020603050405020304" pitchFamily="18" charset="0"/>
              </a:rPr>
              <a:t>. Digital emotional intelligence: The ability to critically recognize, evaluate, and express one’s emotions as well as demonstrate empathy towards other people in digital interactions and environment.</a:t>
            </a:r>
          </a:p>
          <a:p>
            <a:pPr algn="just"/>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5. Digital creativity: The ability to create and reimagine knowledge and technologies into reality through ICT tools and innovations. </a:t>
            </a:r>
          </a:p>
          <a:p>
            <a:pPr algn="just"/>
            <a:endParaRPr lang="en-US" sz="2400" dirty="0">
              <a:latin typeface="Times New Roman" panose="02020603050405020304" pitchFamily="18" charset="0"/>
              <a:cs typeface="Times New Roman" panose="02020603050405020304" pitchFamily="18" charset="0"/>
            </a:endParaRPr>
          </a:p>
          <a:p>
            <a:pPr algn="just"/>
            <a:r>
              <a:rPr lang="en-US" sz="2400" dirty="0">
                <a:latin typeface="Times New Roman" panose="02020603050405020304" pitchFamily="18" charset="0"/>
                <a:cs typeface="Times New Roman" panose="02020603050405020304" pitchFamily="18" charset="0"/>
              </a:rPr>
              <a:t>6. Digital health and self-care: The ability to be aware of one's physical and psychological wellbeing and maintain a healthy relationship when using technology</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225179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2B508-D194-37CE-BF9E-CA421F85AE8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3FEB9E4D-6A34-C845-BAA5-DD3B5D66A582}"/>
              </a:ext>
            </a:extLst>
          </p:cNvPr>
          <p:cNvSpPr>
            <a:spLocks noGrp="1"/>
          </p:cNvSpPr>
          <p:nvPr>
            <p:ph idx="1"/>
          </p:nvPr>
        </p:nvSpPr>
        <p:spPr>
          <a:xfrm>
            <a:off x="363794" y="2603499"/>
            <a:ext cx="11533238" cy="3698977"/>
          </a:xfrm>
        </p:spPr>
        <p:txBody>
          <a:bodyPr>
            <a:normAutofit/>
          </a:bodyPr>
          <a:lstStyle/>
          <a:p>
            <a:pPr algn="just"/>
            <a:r>
              <a:rPr lang="en-US" sz="2400" dirty="0">
                <a:latin typeface="Times New Roman" panose="02020603050405020304" pitchFamily="18" charset="0"/>
                <a:cs typeface="Times New Roman" panose="02020603050405020304" pitchFamily="18" charset="0"/>
              </a:rPr>
              <a:t>7. Digital consumerism: The ability to fair, informed, and equitable choice in the online market while being protected with consumer rights. </a:t>
            </a:r>
          </a:p>
          <a:p>
            <a:pPr algn="just"/>
            <a:r>
              <a:rPr lang="en-US" sz="2400" dirty="0">
                <a:latin typeface="Times New Roman" panose="02020603050405020304" pitchFamily="18" charset="0"/>
                <a:cs typeface="Times New Roman" panose="02020603050405020304" pitchFamily="18" charset="0"/>
              </a:rPr>
              <a:t>8. Digital employment and entrepreneurship: The ability to identify and use opportunities to acquire competencies to improve professional life and contribute to the global economy.</a:t>
            </a:r>
          </a:p>
          <a:p>
            <a:pPr algn="just"/>
            <a:r>
              <a:rPr lang="en-US" sz="2400" dirty="0">
                <a:latin typeface="Times New Roman" panose="02020603050405020304" pitchFamily="18" charset="0"/>
                <a:cs typeface="Times New Roman" panose="02020603050405020304" pitchFamily="18" charset="0"/>
              </a:rPr>
              <a:t> 9. Digital activism/civic participation: The ability to spur and participate in cause oriented groups and initiatives that affect meaningful changes in digital and physical environments; the ability to be protected against dis/misinformation while being informed with relevant and validated data</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04200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5CECA7-7C00-306A-77F5-74E5F2E4924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D98CD04-7583-0406-9B1C-6D623596A3CF}"/>
              </a:ext>
            </a:extLst>
          </p:cNvPr>
          <p:cNvSpPr>
            <a:spLocks noGrp="1"/>
          </p:cNvSpPr>
          <p:nvPr>
            <p:ph idx="1"/>
          </p:nvPr>
        </p:nvSpPr>
        <p:spPr>
          <a:xfrm>
            <a:off x="412955" y="2603500"/>
            <a:ext cx="11356257" cy="3708810"/>
          </a:xfrm>
        </p:spPr>
        <p:txBody>
          <a:bodyPr>
            <a:normAutofit fontScale="92500" lnSpcReduction="10000"/>
          </a:bodyPr>
          <a:lstStyle/>
          <a:p>
            <a:pPr marL="0" indent="0">
              <a:buNone/>
            </a:pPr>
            <a:endParaRPr lang="en-IN" sz="2400" dirty="0">
              <a:latin typeface="Times New Roman" panose="02020603050405020304" pitchFamily="18" charset="0"/>
              <a:cs typeface="Times New Roman" panose="02020603050405020304" pitchFamily="18" charset="0"/>
            </a:endParaRPr>
          </a:p>
          <a:p>
            <a:r>
              <a:rPr lang="en-IN" sz="2400" dirty="0">
                <a:latin typeface="Times New Roman" panose="02020603050405020304" pitchFamily="18" charset="0"/>
                <a:cs typeface="Times New Roman" panose="02020603050405020304" pitchFamily="18" charset="0"/>
              </a:rPr>
              <a:t>Understanding these consequences of excessive use on our mental health or wellness, we can be more mindful while using digital devices.</a:t>
            </a:r>
          </a:p>
          <a:p>
            <a:endParaRPr lang="en-IN" sz="2400" dirty="0">
              <a:latin typeface="Times New Roman" panose="02020603050405020304" pitchFamily="18" charset="0"/>
              <a:cs typeface="Times New Roman" panose="02020603050405020304" pitchFamily="18" charset="0"/>
            </a:endParaRPr>
          </a:p>
          <a:p>
            <a:r>
              <a:rPr lang="en-IN" sz="2400" dirty="0">
                <a:latin typeface="Times New Roman" panose="02020603050405020304" pitchFamily="18" charset="0"/>
                <a:cs typeface="Times New Roman" panose="02020603050405020304" pitchFamily="18" charset="0"/>
              </a:rPr>
              <a:t>Digital devices can be great tools for productivity, connection even entertainment and may help enrich our lives.</a:t>
            </a:r>
          </a:p>
          <a:p>
            <a:endParaRPr lang="en-IN" sz="2400" dirty="0">
              <a:latin typeface="Times New Roman" panose="02020603050405020304" pitchFamily="18" charset="0"/>
              <a:cs typeface="Times New Roman" panose="02020603050405020304" pitchFamily="18" charset="0"/>
            </a:endParaRPr>
          </a:p>
          <a:p>
            <a:r>
              <a:rPr lang="en-IN" sz="2400" dirty="0">
                <a:latin typeface="Times New Roman" panose="02020603050405020304" pitchFamily="18" charset="0"/>
                <a:cs typeface="Times New Roman" panose="02020603050405020304" pitchFamily="18" charset="0"/>
              </a:rPr>
              <a:t>Being thoughtful, intentional and mindful while using these devices will enhance our well-being not detract from it. </a:t>
            </a:r>
          </a:p>
        </p:txBody>
      </p:sp>
    </p:spTree>
    <p:extLst>
      <p:ext uri="{BB962C8B-B14F-4D97-AF65-F5344CB8AC3E}">
        <p14:creationId xmlns:p14="http://schemas.microsoft.com/office/powerpoint/2010/main" val="16455297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C6909-F2CE-4441-0266-F27608E9C0DB}"/>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AA73F2CD-F8AD-8501-D498-4D010F9AD973}"/>
              </a:ext>
            </a:extLst>
          </p:cNvPr>
          <p:cNvSpPr>
            <a:spLocks noGrp="1"/>
          </p:cNvSpPr>
          <p:nvPr>
            <p:ph idx="1"/>
          </p:nvPr>
        </p:nvSpPr>
        <p:spPr>
          <a:xfrm>
            <a:off x="560439" y="2603500"/>
            <a:ext cx="10874477" cy="3416300"/>
          </a:xfrm>
        </p:spPr>
        <p:txBody>
          <a:bodyPr/>
          <a:lstStyle/>
          <a:p>
            <a:r>
              <a:rPr lang="en-IN" dirty="0"/>
              <a:t>Adhering to setting self-limits and restricting use of digital devices are often tricky and cumbersome.</a:t>
            </a:r>
          </a:p>
        </p:txBody>
      </p:sp>
    </p:spTree>
    <p:extLst>
      <p:ext uri="{BB962C8B-B14F-4D97-AF65-F5344CB8AC3E}">
        <p14:creationId xmlns:p14="http://schemas.microsoft.com/office/powerpoint/2010/main" val="2066850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E2015-60E4-AA82-541E-BBBF68389A75}"/>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B113A7BF-7C73-EED3-E009-07186A603E57}"/>
              </a:ext>
            </a:extLst>
          </p:cNvPr>
          <p:cNvSpPr>
            <a:spLocks noGrp="1"/>
          </p:cNvSpPr>
          <p:nvPr>
            <p:ph idx="1"/>
          </p:nvPr>
        </p:nvSpPr>
        <p:spPr>
          <a:xfrm>
            <a:off x="570271" y="2603499"/>
            <a:ext cx="11120283" cy="3600655"/>
          </a:xfrm>
        </p:spPr>
        <p:txBody>
          <a:bodyPr/>
          <a:lstStyle/>
          <a:p>
            <a:pPr algn="just"/>
            <a:r>
              <a:rPr lang="en-IN" sz="2800" dirty="0">
                <a:latin typeface="Times New Roman" panose="02020603050405020304" pitchFamily="18" charset="0"/>
                <a:cs typeface="Times New Roman" panose="02020603050405020304" pitchFamily="18" charset="0"/>
              </a:rPr>
              <a:t>WHO: individual realizes their potential, can cope up with normal stressors of life, can work productively and fruitfully, and is able to contribute to their community.</a:t>
            </a:r>
          </a:p>
          <a:p>
            <a:pPr algn="just"/>
            <a:r>
              <a:rPr lang="en-IN" sz="2800" dirty="0">
                <a:latin typeface="Times New Roman" panose="02020603050405020304" pitchFamily="18" charset="0"/>
                <a:cs typeface="Times New Roman" panose="02020603050405020304" pitchFamily="18" charset="0"/>
              </a:rPr>
              <a:t>Active process of becoming aware of, making choices towards a healthy and fulfilling life. </a:t>
            </a:r>
          </a:p>
          <a:p>
            <a:pPr algn="just"/>
            <a:r>
              <a:rPr lang="en-IN" sz="2800" dirty="0">
                <a:latin typeface="Times New Roman" panose="02020603050405020304" pitchFamily="18" charset="0"/>
                <a:cs typeface="Times New Roman" panose="02020603050405020304" pitchFamily="18" charset="0"/>
              </a:rPr>
              <a:t>Our wellness is affected by all that we do, what we think and what we believe</a:t>
            </a:r>
          </a:p>
          <a:p>
            <a:endParaRPr lang="en-IN" dirty="0"/>
          </a:p>
        </p:txBody>
      </p:sp>
    </p:spTree>
    <p:extLst>
      <p:ext uri="{BB962C8B-B14F-4D97-AF65-F5344CB8AC3E}">
        <p14:creationId xmlns:p14="http://schemas.microsoft.com/office/powerpoint/2010/main" val="17941025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33B03-DA57-DB46-2415-65ACB15A3A1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4816EA6B-4F41-35DA-3377-BED898C2A3AA}"/>
              </a:ext>
            </a:extLst>
          </p:cNvPr>
          <p:cNvSpPr>
            <a:spLocks noGrp="1"/>
          </p:cNvSpPr>
          <p:nvPr>
            <p:ph idx="1"/>
          </p:nvPr>
        </p:nvSpPr>
        <p:spPr/>
        <p:txBody>
          <a:bodyPr/>
          <a:lstStyle/>
          <a:p>
            <a:pPr marL="0" indent="0">
              <a:buNone/>
            </a:pPr>
            <a:endParaRPr lang="en-IN" dirty="0">
              <a:latin typeface="Broadway" panose="04040905080B02020502" pitchFamily="82" charset="0"/>
            </a:endParaRPr>
          </a:p>
          <a:p>
            <a:pPr marL="0" indent="0">
              <a:buNone/>
            </a:pPr>
            <a:endParaRPr lang="en-IN" dirty="0">
              <a:latin typeface="Broadway" panose="04040905080B02020502" pitchFamily="82" charset="0"/>
            </a:endParaRPr>
          </a:p>
          <a:p>
            <a:pPr marL="0" indent="0">
              <a:buNone/>
            </a:pPr>
            <a:endParaRPr lang="en-IN" dirty="0">
              <a:latin typeface="Broadway" panose="04040905080B02020502" pitchFamily="82" charset="0"/>
            </a:endParaRPr>
          </a:p>
          <a:p>
            <a:pPr marL="0" indent="0" algn="ctr">
              <a:buNone/>
            </a:pPr>
            <a:r>
              <a:rPr lang="en-IN" sz="4800" dirty="0">
                <a:latin typeface="Bahnschrift" panose="020B0502040204020203" pitchFamily="34" charset="0"/>
              </a:rPr>
              <a:t>THANK YOU!!</a:t>
            </a:r>
          </a:p>
        </p:txBody>
      </p:sp>
    </p:spTree>
    <p:extLst>
      <p:ext uri="{BB962C8B-B14F-4D97-AF65-F5344CB8AC3E}">
        <p14:creationId xmlns:p14="http://schemas.microsoft.com/office/powerpoint/2010/main" val="1341739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5">
            <a:extLst>
              <a:ext uri="{FF2B5EF4-FFF2-40B4-BE49-F238E27FC236}">
                <a16:creationId xmlns:a16="http://schemas.microsoft.com/office/drawing/2014/main" id="{C313EEB8-0221-B11D-D8A4-D9EB516E6456}"/>
              </a:ext>
            </a:extLst>
          </p:cNvPr>
          <p:cNvSpPr txBox="1">
            <a:spLocks/>
          </p:cNvSpPr>
          <p:nvPr/>
        </p:nvSpPr>
        <p:spPr>
          <a:xfrm>
            <a:off x="4499638" y="1845669"/>
            <a:ext cx="2192594" cy="204622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vert="horz" lIns="45720" tIns="45720" rIns="45720" bIns="45720" rtlCol="0" anchor="ct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lt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lt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9pPr>
          </a:lstStyle>
          <a:p>
            <a:pPr algn="ctr"/>
            <a:r>
              <a:rPr lang="en-IN" dirty="0"/>
              <a:t>Mental Health</a:t>
            </a:r>
          </a:p>
        </p:txBody>
      </p:sp>
      <p:sp>
        <p:nvSpPr>
          <p:cNvPr id="7" name="Content Placeholder 5">
            <a:extLst>
              <a:ext uri="{FF2B5EF4-FFF2-40B4-BE49-F238E27FC236}">
                <a16:creationId xmlns:a16="http://schemas.microsoft.com/office/drawing/2014/main" id="{17260FB1-C9C9-86DF-41DC-52D4665B21A7}"/>
              </a:ext>
            </a:extLst>
          </p:cNvPr>
          <p:cNvSpPr txBox="1">
            <a:spLocks/>
          </p:cNvSpPr>
          <p:nvPr/>
        </p:nvSpPr>
        <p:spPr>
          <a:xfrm>
            <a:off x="2589820" y="4583798"/>
            <a:ext cx="2192594" cy="204622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vert="horz" lIns="45720" tIns="45720" rIns="45720" bIns="45720" rtlCol="0" anchor="ct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lt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lt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9pPr>
          </a:lstStyle>
          <a:p>
            <a:pPr marL="0" indent="0" algn="ctr">
              <a:buNone/>
            </a:pPr>
            <a:r>
              <a:rPr lang="en-IN" dirty="0"/>
              <a:t>Physical Health</a:t>
            </a:r>
          </a:p>
        </p:txBody>
      </p:sp>
      <p:sp>
        <p:nvSpPr>
          <p:cNvPr id="8" name="Content Placeholder 5">
            <a:extLst>
              <a:ext uri="{FF2B5EF4-FFF2-40B4-BE49-F238E27FC236}">
                <a16:creationId xmlns:a16="http://schemas.microsoft.com/office/drawing/2014/main" id="{19167A8B-B7D0-3663-3434-9C77C680440B}"/>
              </a:ext>
            </a:extLst>
          </p:cNvPr>
          <p:cNvSpPr txBox="1">
            <a:spLocks/>
          </p:cNvSpPr>
          <p:nvPr/>
        </p:nvSpPr>
        <p:spPr>
          <a:xfrm>
            <a:off x="7439487" y="4475643"/>
            <a:ext cx="2192594" cy="2046221"/>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vert="horz" lIns="45720" tIns="45720" rIns="45720" bIns="45720" rtlCol="0" anchor="ct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lt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lt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lt1"/>
                </a:solidFill>
                <a:latin typeface="+mn-lt"/>
                <a:ea typeface="+mn-ea"/>
                <a:cs typeface="+mn-cs"/>
              </a:defRPr>
            </a:lvl9pPr>
          </a:lstStyle>
          <a:p>
            <a:pPr algn="ctr"/>
            <a:r>
              <a:rPr lang="en-IN" dirty="0"/>
              <a:t>Social Health</a:t>
            </a:r>
          </a:p>
        </p:txBody>
      </p:sp>
      <p:sp>
        <p:nvSpPr>
          <p:cNvPr id="10" name="TextBox 9">
            <a:extLst>
              <a:ext uri="{FF2B5EF4-FFF2-40B4-BE49-F238E27FC236}">
                <a16:creationId xmlns:a16="http://schemas.microsoft.com/office/drawing/2014/main" id="{37909AF5-A46A-1EC1-7280-6E68A0C04433}"/>
              </a:ext>
            </a:extLst>
          </p:cNvPr>
          <p:cNvSpPr txBox="1"/>
          <p:nvPr/>
        </p:nvSpPr>
        <p:spPr>
          <a:xfrm>
            <a:off x="6515254" y="2219872"/>
            <a:ext cx="1848465" cy="1754326"/>
          </a:xfrm>
          <a:prstGeom prst="rect">
            <a:avLst/>
          </a:prstGeom>
          <a:noFill/>
        </p:spPr>
        <p:txBody>
          <a:bodyPr wrap="square" rtlCol="0">
            <a:spAutoFit/>
          </a:bodyPr>
          <a:lstStyle/>
          <a:p>
            <a:pPr algn="ctr"/>
            <a:r>
              <a:rPr lang="en-IN" dirty="0"/>
              <a:t>Cope better, manage emotions, seek help, work productively, sense of well-being</a:t>
            </a:r>
          </a:p>
        </p:txBody>
      </p:sp>
      <p:sp>
        <p:nvSpPr>
          <p:cNvPr id="12" name="TextBox 11">
            <a:extLst>
              <a:ext uri="{FF2B5EF4-FFF2-40B4-BE49-F238E27FC236}">
                <a16:creationId xmlns:a16="http://schemas.microsoft.com/office/drawing/2014/main" id="{482C5C36-464B-157D-61B0-E85E9FA238DA}"/>
              </a:ext>
            </a:extLst>
          </p:cNvPr>
          <p:cNvSpPr txBox="1"/>
          <p:nvPr/>
        </p:nvSpPr>
        <p:spPr>
          <a:xfrm>
            <a:off x="1263063" y="5323015"/>
            <a:ext cx="1666263" cy="923330"/>
          </a:xfrm>
          <a:prstGeom prst="rect">
            <a:avLst/>
          </a:prstGeom>
          <a:noFill/>
        </p:spPr>
        <p:txBody>
          <a:bodyPr wrap="square" rtlCol="0">
            <a:spAutoFit/>
          </a:bodyPr>
          <a:lstStyle/>
          <a:p>
            <a:pPr algn="ctr"/>
            <a:r>
              <a:rPr lang="en-IN" dirty="0"/>
              <a:t>Good nutrition, absence of illness</a:t>
            </a:r>
          </a:p>
        </p:txBody>
      </p:sp>
      <p:sp>
        <p:nvSpPr>
          <p:cNvPr id="13" name="TextBox 12">
            <a:extLst>
              <a:ext uri="{FF2B5EF4-FFF2-40B4-BE49-F238E27FC236}">
                <a16:creationId xmlns:a16="http://schemas.microsoft.com/office/drawing/2014/main" id="{6C733E62-9C3E-091E-22BF-B1E50A19037E}"/>
              </a:ext>
            </a:extLst>
          </p:cNvPr>
          <p:cNvSpPr txBox="1"/>
          <p:nvPr/>
        </p:nvSpPr>
        <p:spPr>
          <a:xfrm>
            <a:off x="9448802" y="4554855"/>
            <a:ext cx="1941564" cy="1477328"/>
          </a:xfrm>
          <a:prstGeom prst="rect">
            <a:avLst/>
          </a:prstGeom>
          <a:noFill/>
        </p:spPr>
        <p:txBody>
          <a:bodyPr wrap="square" rtlCol="0">
            <a:spAutoFit/>
          </a:bodyPr>
          <a:lstStyle/>
          <a:p>
            <a:pPr algn="ctr"/>
            <a:r>
              <a:rPr lang="en-IN" dirty="0"/>
              <a:t>Being connected with others, satisfying relations, good functioning in social groups </a:t>
            </a:r>
          </a:p>
        </p:txBody>
      </p:sp>
      <p:sp>
        <p:nvSpPr>
          <p:cNvPr id="14" name="TextBox 13">
            <a:extLst>
              <a:ext uri="{FF2B5EF4-FFF2-40B4-BE49-F238E27FC236}">
                <a16:creationId xmlns:a16="http://schemas.microsoft.com/office/drawing/2014/main" id="{F6ADF0C9-B29E-83FE-8AAD-360D39BBC991}"/>
              </a:ext>
            </a:extLst>
          </p:cNvPr>
          <p:cNvSpPr txBox="1"/>
          <p:nvPr/>
        </p:nvSpPr>
        <p:spPr>
          <a:xfrm>
            <a:off x="287747" y="1942873"/>
            <a:ext cx="2064772" cy="2308324"/>
          </a:xfrm>
          <a:prstGeom prst="rect">
            <a:avLst/>
          </a:prstGeom>
          <a:noFill/>
        </p:spPr>
        <p:txBody>
          <a:bodyPr wrap="square" rtlCol="0">
            <a:spAutoFit/>
          </a:bodyPr>
          <a:lstStyle/>
          <a:p>
            <a:pPr algn="just"/>
            <a:r>
              <a:rPr lang="en-IN" sz="1600" dirty="0"/>
              <a:t>Proactive approach that promotes an optimum manner of physical and social functioning and leads to emotional well-being.</a:t>
            </a:r>
          </a:p>
        </p:txBody>
      </p:sp>
    </p:spTree>
    <p:extLst>
      <p:ext uri="{BB962C8B-B14F-4D97-AF65-F5344CB8AC3E}">
        <p14:creationId xmlns:p14="http://schemas.microsoft.com/office/powerpoint/2010/main" val="1916949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767666-D5F7-9B7C-D429-6A3B559CEA4C}"/>
              </a:ext>
            </a:extLst>
          </p:cNvPr>
          <p:cNvSpPr>
            <a:spLocks noGrp="1"/>
          </p:cNvSpPr>
          <p:nvPr>
            <p:ph type="title"/>
          </p:nvPr>
        </p:nvSpPr>
        <p:spPr/>
        <p:txBody>
          <a:bodyPr/>
          <a:lstStyle/>
          <a:p>
            <a:endParaRPr lang="en-IN"/>
          </a:p>
        </p:txBody>
      </p:sp>
      <p:pic>
        <p:nvPicPr>
          <p:cNvPr id="2050" name="Picture 2" descr="Employee Well-being">
            <a:extLst>
              <a:ext uri="{FF2B5EF4-FFF2-40B4-BE49-F238E27FC236}">
                <a16:creationId xmlns:a16="http://schemas.microsoft.com/office/drawing/2014/main" id="{719A0DAC-A26E-F587-38F1-26BC102D4EA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58758" y="393292"/>
            <a:ext cx="10854813" cy="62729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378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74B34-373A-D65D-3B0B-980DABD83F25}"/>
              </a:ext>
            </a:extLst>
          </p:cNvPr>
          <p:cNvSpPr>
            <a:spLocks noGrp="1"/>
          </p:cNvSpPr>
          <p:nvPr>
            <p:ph type="title"/>
          </p:nvPr>
        </p:nvSpPr>
        <p:spPr/>
        <p:txBody>
          <a:bodyPr/>
          <a:lstStyle/>
          <a:p>
            <a:r>
              <a:rPr lang="en-IN" dirty="0"/>
              <a:t>Dimensions of psychological well being</a:t>
            </a:r>
          </a:p>
        </p:txBody>
      </p:sp>
      <p:sp>
        <p:nvSpPr>
          <p:cNvPr id="3" name="Content Placeholder 2">
            <a:extLst>
              <a:ext uri="{FF2B5EF4-FFF2-40B4-BE49-F238E27FC236}">
                <a16:creationId xmlns:a16="http://schemas.microsoft.com/office/drawing/2014/main" id="{A483464A-D25F-1B6E-B0AC-C997E40C436C}"/>
              </a:ext>
            </a:extLst>
          </p:cNvPr>
          <p:cNvSpPr>
            <a:spLocks noGrp="1"/>
          </p:cNvSpPr>
          <p:nvPr>
            <p:ph idx="1"/>
          </p:nvPr>
        </p:nvSpPr>
        <p:spPr>
          <a:xfrm>
            <a:off x="353960" y="2468031"/>
            <a:ext cx="11621729" cy="4031091"/>
          </a:xfrm>
        </p:spPr>
        <p:txBody>
          <a:bodyPr>
            <a:normAutofit fontScale="92500"/>
          </a:bodyPr>
          <a:lstStyle/>
          <a:p>
            <a:r>
              <a:rPr lang="en-IN" sz="2800" dirty="0">
                <a:latin typeface="Times New Roman" panose="02020603050405020304" pitchFamily="18" charset="0"/>
                <a:cs typeface="Times New Roman" panose="02020603050405020304" pitchFamily="18" charset="0"/>
              </a:rPr>
              <a:t>There are six dimensions of psychological well being:</a:t>
            </a:r>
          </a:p>
          <a:p>
            <a:endParaRPr lang="en-IN" sz="2800" dirty="0">
              <a:latin typeface="Times New Roman" panose="02020603050405020304" pitchFamily="18" charset="0"/>
              <a:cs typeface="Times New Roman" panose="02020603050405020304" pitchFamily="18" charset="0"/>
            </a:endParaRPr>
          </a:p>
          <a:p>
            <a:r>
              <a:rPr lang="en-IN" sz="2800" dirty="0">
                <a:latin typeface="Times New Roman" panose="02020603050405020304" pitchFamily="18" charset="0"/>
                <a:cs typeface="Times New Roman" panose="02020603050405020304" pitchFamily="18" charset="0"/>
              </a:rPr>
              <a:t>Self-Acceptance: Having a positive opinion about oneself</a:t>
            </a:r>
          </a:p>
          <a:p>
            <a:endParaRPr lang="en-IN" sz="2800" dirty="0">
              <a:latin typeface="Times New Roman" panose="02020603050405020304" pitchFamily="18" charset="0"/>
              <a:cs typeface="Times New Roman" panose="02020603050405020304" pitchFamily="18" charset="0"/>
            </a:endParaRPr>
          </a:p>
          <a:p>
            <a:r>
              <a:rPr lang="en-IN" sz="2800" dirty="0">
                <a:latin typeface="Times New Roman" panose="02020603050405020304" pitchFamily="18" charset="0"/>
                <a:cs typeface="Times New Roman" panose="02020603050405020304" pitchFamily="18" charset="0"/>
              </a:rPr>
              <a:t>Positive Relationship with other: Includes pleasure and satisfaction that comes from close contact with people.</a:t>
            </a:r>
          </a:p>
          <a:p>
            <a:endParaRPr lang="en-IN" sz="2800" dirty="0">
              <a:latin typeface="Times New Roman" panose="02020603050405020304" pitchFamily="18" charset="0"/>
              <a:cs typeface="Times New Roman" panose="02020603050405020304" pitchFamily="18" charset="0"/>
            </a:endParaRPr>
          </a:p>
          <a:p>
            <a:r>
              <a:rPr lang="en-IN" sz="2800" dirty="0">
                <a:latin typeface="Times New Roman" panose="02020603050405020304" pitchFamily="18" charset="0"/>
                <a:cs typeface="Times New Roman" panose="02020603050405020304" pitchFamily="18" charset="0"/>
              </a:rPr>
              <a:t>Autonomy: Refers to persons ability to pursue personal convictions and beliefs</a:t>
            </a:r>
          </a:p>
        </p:txBody>
      </p:sp>
    </p:spTree>
    <p:extLst>
      <p:ext uri="{BB962C8B-B14F-4D97-AF65-F5344CB8AC3E}">
        <p14:creationId xmlns:p14="http://schemas.microsoft.com/office/powerpoint/2010/main" val="28640399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6251D-6350-E2BC-B320-FC93AB9618E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97E01DFE-5A8C-5DE1-BFDD-B5F3011A5106}"/>
              </a:ext>
            </a:extLst>
          </p:cNvPr>
          <p:cNvSpPr>
            <a:spLocks noGrp="1"/>
          </p:cNvSpPr>
          <p:nvPr>
            <p:ph idx="1"/>
          </p:nvPr>
        </p:nvSpPr>
        <p:spPr>
          <a:xfrm>
            <a:off x="363794" y="2603500"/>
            <a:ext cx="11474245" cy="3416300"/>
          </a:xfrm>
        </p:spPr>
        <p:txBody>
          <a:bodyPr/>
          <a:lstStyle/>
          <a:p>
            <a:pPr algn="just"/>
            <a:r>
              <a:rPr lang="en-IN" sz="2800" dirty="0">
                <a:latin typeface="Times New Roman" panose="02020603050405020304" pitchFamily="18" charset="0"/>
                <a:cs typeface="Times New Roman" panose="02020603050405020304" pitchFamily="18" charset="0"/>
              </a:rPr>
              <a:t>Environmental mastery: This ability requires that the individual masters the environmental challenges around himself.</a:t>
            </a:r>
          </a:p>
          <a:p>
            <a:pPr algn="just"/>
            <a:endParaRPr lang="en-IN" sz="2800" dirty="0">
              <a:latin typeface="Times New Roman" panose="02020603050405020304" pitchFamily="18" charset="0"/>
              <a:cs typeface="Times New Roman" panose="02020603050405020304" pitchFamily="18" charset="0"/>
            </a:endParaRPr>
          </a:p>
          <a:p>
            <a:pPr algn="just"/>
            <a:r>
              <a:rPr lang="en-IN" sz="2800" dirty="0">
                <a:latin typeface="Times New Roman" panose="02020603050405020304" pitchFamily="18" charset="0"/>
                <a:cs typeface="Times New Roman" panose="02020603050405020304" pitchFamily="18" charset="0"/>
              </a:rPr>
              <a:t>Purpose: Ability to find purpose and meaning in life</a:t>
            </a:r>
          </a:p>
          <a:p>
            <a:pPr algn="just"/>
            <a:endParaRPr lang="en-IN" sz="2800" dirty="0">
              <a:latin typeface="Times New Roman" panose="02020603050405020304" pitchFamily="18" charset="0"/>
              <a:cs typeface="Times New Roman" panose="02020603050405020304" pitchFamily="18" charset="0"/>
            </a:endParaRPr>
          </a:p>
          <a:p>
            <a:pPr algn="just"/>
            <a:r>
              <a:rPr lang="en-IN" sz="2800" dirty="0">
                <a:latin typeface="Times New Roman" panose="02020603050405020304" pitchFamily="18" charset="0"/>
                <a:cs typeface="Times New Roman" panose="02020603050405020304" pitchFamily="18" charset="0"/>
              </a:rPr>
              <a:t>Personal Growth: Ability to realize one potential and work towards it.</a:t>
            </a:r>
          </a:p>
          <a:p>
            <a:pPr algn="just"/>
            <a:endParaRPr lang="en-IN" dirty="0"/>
          </a:p>
        </p:txBody>
      </p:sp>
    </p:spTree>
    <p:extLst>
      <p:ext uri="{BB962C8B-B14F-4D97-AF65-F5344CB8AC3E}">
        <p14:creationId xmlns:p14="http://schemas.microsoft.com/office/powerpoint/2010/main" val="1106786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A4B57-DF51-B7A4-12CF-4F077AD16054}"/>
              </a:ext>
            </a:extLst>
          </p:cNvPr>
          <p:cNvSpPr>
            <a:spLocks noGrp="1"/>
          </p:cNvSpPr>
          <p:nvPr>
            <p:ph type="title"/>
          </p:nvPr>
        </p:nvSpPr>
        <p:spPr/>
        <p:txBody>
          <a:bodyPr/>
          <a:lstStyle/>
          <a:p>
            <a:r>
              <a:rPr lang="en-IN" dirty="0"/>
              <a:t>So how does this apply to digital spaces…..</a:t>
            </a:r>
          </a:p>
        </p:txBody>
      </p:sp>
      <p:sp>
        <p:nvSpPr>
          <p:cNvPr id="3" name="Content Placeholder 2">
            <a:extLst>
              <a:ext uri="{FF2B5EF4-FFF2-40B4-BE49-F238E27FC236}">
                <a16:creationId xmlns:a16="http://schemas.microsoft.com/office/drawing/2014/main" id="{F53F7A43-AC84-0904-5FB6-186E25776926}"/>
              </a:ext>
            </a:extLst>
          </p:cNvPr>
          <p:cNvSpPr>
            <a:spLocks noGrp="1"/>
          </p:cNvSpPr>
          <p:nvPr>
            <p:ph idx="1"/>
          </p:nvPr>
        </p:nvSpPr>
        <p:spPr>
          <a:xfrm>
            <a:off x="530942" y="2603499"/>
            <a:ext cx="11454581" cy="3757971"/>
          </a:xfrm>
        </p:spPr>
        <p:txBody>
          <a:bodyPr>
            <a:normAutofit/>
          </a:bodyPr>
          <a:lstStyle/>
          <a:p>
            <a:pPr algn="just"/>
            <a:r>
              <a:rPr lang="en-IN" sz="2800" dirty="0">
                <a:latin typeface="Times New Roman" panose="02020603050405020304" pitchFamily="18" charset="0"/>
                <a:cs typeface="Times New Roman" panose="02020603050405020304" pitchFamily="18" charset="0"/>
              </a:rPr>
              <a:t>As digital media has become increasingly intertwined with our every day activities, so has the potential impact of its usage on our life.</a:t>
            </a:r>
          </a:p>
          <a:p>
            <a:pPr algn="just"/>
            <a:endParaRPr lang="en-IN" sz="2800" dirty="0">
              <a:latin typeface="Times New Roman" panose="02020603050405020304" pitchFamily="18" charset="0"/>
              <a:cs typeface="Times New Roman" panose="02020603050405020304" pitchFamily="18" charset="0"/>
            </a:endParaRPr>
          </a:p>
          <a:p>
            <a:pPr algn="just"/>
            <a:r>
              <a:rPr lang="en-IN" sz="2800" dirty="0">
                <a:latin typeface="Times New Roman" panose="02020603050405020304" pitchFamily="18" charset="0"/>
                <a:cs typeface="Times New Roman" panose="02020603050405020304" pitchFamily="18" charset="0"/>
              </a:rPr>
              <a:t>Nothing inherently beneficial or harmful about digital media per se, but they play an important role in peoples well-being.</a:t>
            </a:r>
          </a:p>
          <a:p>
            <a:pPr algn="just"/>
            <a:endParaRPr lang="en-IN" dirty="0">
              <a:latin typeface="Times New Roman" panose="02020603050405020304" pitchFamily="18" charset="0"/>
              <a:cs typeface="Times New Roman" panose="02020603050405020304" pitchFamily="18" charset="0"/>
            </a:endParaRPr>
          </a:p>
          <a:p>
            <a:pPr marL="0" indent="0">
              <a:buNone/>
            </a:pPr>
            <a:endParaRPr lang="en-IN" dirty="0"/>
          </a:p>
        </p:txBody>
      </p:sp>
    </p:spTree>
    <p:extLst>
      <p:ext uri="{BB962C8B-B14F-4D97-AF65-F5344CB8AC3E}">
        <p14:creationId xmlns:p14="http://schemas.microsoft.com/office/powerpoint/2010/main" val="16046403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1081</TotalTime>
  <Words>2092</Words>
  <Application>Microsoft Office PowerPoint</Application>
  <PresentationFormat>Widescreen</PresentationFormat>
  <Paragraphs>197</Paragraphs>
  <Slides>40</Slides>
  <Notes>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40</vt:i4>
      </vt:variant>
    </vt:vector>
  </HeadingPairs>
  <TitlesOfParts>
    <vt:vector size="50" baseType="lpstr">
      <vt:lpstr>Arial</vt:lpstr>
      <vt:lpstr>Bahnschrift</vt:lpstr>
      <vt:lpstr>Broadway</vt:lpstr>
      <vt:lpstr>Calibri</vt:lpstr>
      <vt:lpstr>Century Gothic</vt:lpstr>
      <vt:lpstr>MuseoSans</vt:lpstr>
      <vt:lpstr>Times New Roman</vt:lpstr>
      <vt:lpstr>Tw Cen MT</vt:lpstr>
      <vt:lpstr>Wingdings 3</vt:lpstr>
      <vt:lpstr>Ion Boardroom</vt:lpstr>
      <vt:lpstr>DIMENSIONS OF DIGITAL WELLNESS</vt:lpstr>
      <vt:lpstr>OUTLINE OF PRESENTATION</vt:lpstr>
      <vt:lpstr>Well-Being</vt:lpstr>
      <vt:lpstr>PowerPoint Presentation</vt:lpstr>
      <vt:lpstr>PowerPoint Presentation</vt:lpstr>
      <vt:lpstr>PowerPoint Presentation</vt:lpstr>
      <vt:lpstr>Dimensions of psychological well being</vt:lpstr>
      <vt:lpstr>PowerPoint Presentation</vt:lpstr>
      <vt:lpstr>So how does this apply to digital spaces…..</vt:lpstr>
      <vt:lpstr>PowerPoint Presentation</vt:lpstr>
      <vt:lpstr>PowerPoint Presentation</vt:lpstr>
      <vt:lpstr>PowerPoint Presentation</vt:lpstr>
      <vt:lpstr>What is Digital Well-Being?</vt:lpstr>
      <vt:lpstr>PowerPoint Presentation</vt:lpstr>
      <vt:lpstr>PowerPoint Presentation</vt:lpstr>
      <vt:lpstr>PowerPoint Presentation</vt:lpstr>
      <vt:lpstr>PowerPoint Presentation</vt:lpstr>
      <vt:lpstr>Why it is a concern?</vt:lpstr>
      <vt:lpstr>Negative consequences of excessive use of digital media</vt:lpstr>
      <vt:lpstr>PowerPoint Presentation</vt:lpstr>
      <vt:lpstr>PowerPoint Presentation</vt:lpstr>
      <vt:lpstr>Impact on Child’s Academic performance</vt:lpstr>
      <vt:lpstr>PowerPoint Presentation</vt:lpstr>
      <vt:lpstr>PowerPoint Presentation</vt:lpstr>
      <vt:lpstr>Impact on Mental Well being </vt:lpstr>
      <vt:lpstr>PowerPoint Presentation</vt:lpstr>
      <vt:lpstr>PowerPoint Presentation</vt:lpstr>
      <vt:lpstr>Impact on Social well-being</vt:lpstr>
      <vt:lpstr>PowerPoint Presentation</vt:lpstr>
      <vt:lpstr>PowerPoint Presentation</vt:lpstr>
      <vt:lpstr>Impact on Physical Well Being</vt:lpstr>
      <vt:lpstr>PowerPoint Presentation</vt:lpstr>
      <vt:lpstr>Impact on Occupational Well Being </vt:lpstr>
      <vt:lpstr>PowerPoint Presentation</vt:lpstr>
      <vt:lpstr>Digital Competencies</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DIMENSIONS OF DIGITAL WELLNESS</dc:title>
  <dc:creator>Philipose KV</dc:creator>
  <cp:lastModifiedBy>Philipose KV</cp:lastModifiedBy>
  <cp:revision>1</cp:revision>
  <dcterms:created xsi:type="dcterms:W3CDTF">2023-10-02T08:40:40Z</dcterms:created>
  <dcterms:modified xsi:type="dcterms:W3CDTF">2023-10-03T09:43:42Z</dcterms:modified>
</cp:coreProperties>
</file>